
<file path=[Content_Types].xml><?xml version="1.0" encoding="utf-8"?>
<Types xmlns="http://schemas.openxmlformats.org/package/2006/content-types">
  <Default Extension="jfif" ContentType="image/jpeg"/>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50"/>
  </p:notesMasterIdLst>
  <p:sldIdLst>
    <p:sldId id="256" r:id="rId5"/>
    <p:sldId id="257" r:id="rId6"/>
    <p:sldId id="262" r:id="rId7"/>
    <p:sldId id="263" r:id="rId8"/>
    <p:sldId id="266" r:id="rId9"/>
    <p:sldId id="264" r:id="rId10"/>
    <p:sldId id="265" r:id="rId11"/>
    <p:sldId id="278" r:id="rId12"/>
    <p:sldId id="258" r:id="rId13"/>
    <p:sldId id="276" r:id="rId14"/>
    <p:sldId id="267" r:id="rId15"/>
    <p:sldId id="268" r:id="rId16"/>
    <p:sldId id="277" r:id="rId17"/>
    <p:sldId id="269" r:id="rId18"/>
    <p:sldId id="290" r:id="rId19"/>
    <p:sldId id="271" r:id="rId20"/>
    <p:sldId id="273" r:id="rId21"/>
    <p:sldId id="274" r:id="rId22"/>
    <p:sldId id="275" r:id="rId23"/>
    <p:sldId id="295" r:id="rId24"/>
    <p:sldId id="280" r:id="rId25"/>
    <p:sldId id="293" r:id="rId26"/>
    <p:sldId id="294" r:id="rId27"/>
    <p:sldId id="297" r:id="rId28"/>
    <p:sldId id="298" r:id="rId29"/>
    <p:sldId id="299" r:id="rId30"/>
    <p:sldId id="300" r:id="rId31"/>
    <p:sldId id="279" r:id="rId32"/>
    <p:sldId id="270" r:id="rId33"/>
    <p:sldId id="289" r:id="rId34"/>
    <p:sldId id="281" r:id="rId35"/>
    <p:sldId id="284" r:id="rId36"/>
    <p:sldId id="282" r:id="rId37"/>
    <p:sldId id="285" r:id="rId38"/>
    <p:sldId id="286" r:id="rId39"/>
    <p:sldId id="287" r:id="rId40"/>
    <p:sldId id="288" r:id="rId41"/>
    <p:sldId id="283" r:id="rId42"/>
    <p:sldId id="292" r:id="rId43"/>
    <p:sldId id="291" r:id="rId44"/>
    <p:sldId id="301" r:id="rId45"/>
    <p:sldId id="302" r:id="rId46"/>
    <p:sldId id="260" r:id="rId47"/>
    <p:sldId id="368" r:id="rId48"/>
    <p:sldId id="303" r:id="rId49"/>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A4BA1082-3B85-4135-AAA5-A6B5026928F5}">
          <p14:sldIdLst>
            <p14:sldId id="256"/>
            <p14:sldId id="257"/>
          </p14:sldIdLst>
        </p14:section>
        <p14:section name="Definition Of Cloud Computing" id="{9BB31F9E-3457-42BE-98CC-9CB84397BB17}">
          <p14:sldIdLst>
            <p14:sldId id="262"/>
            <p14:sldId id="263"/>
            <p14:sldId id="266"/>
            <p14:sldId id="264"/>
            <p14:sldId id="265"/>
            <p14:sldId id="278"/>
            <p14:sldId id="258"/>
            <p14:sldId id="276"/>
            <p14:sldId id="267"/>
            <p14:sldId id="268"/>
            <p14:sldId id="277"/>
            <p14:sldId id="269"/>
            <p14:sldId id="290"/>
            <p14:sldId id="271"/>
            <p14:sldId id="273"/>
            <p14:sldId id="274"/>
            <p14:sldId id="275"/>
            <p14:sldId id="295"/>
            <p14:sldId id="280"/>
            <p14:sldId id="293"/>
            <p14:sldId id="294"/>
            <p14:sldId id="297"/>
            <p14:sldId id="298"/>
            <p14:sldId id="299"/>
            <p14:sldId id="300"/>
            <p14:sldId id="279"/>
            <p14:sldId id="270"/>
            <p14:sldId id="289"/>
            <p14:sldId id="281"/>
            <p14:sldId id="284"/>
            <p14:sldId id="282"/>
            <p14:sldId id="285"/>
            <p14:sldId id="286"/>
            <p14:sldId id="287"/>
            <p14:sldId id="288"/>
            <p14:sldId id="283"/>
            <p14:sldId id="292"/>
            <p14:sldId id="291"/>
            <p14:sldId id="301"/>
            <p14:sldId id="302"/>
            <p14:sldId id="260"/>
            <p14:sldId id="368"/>
            <p14:sldId id="30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45CF7D7-B169-4CBF-B8AF-07BCDB825B25}" v="71" dt="2023-02-17T11:08:05.10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79" d="100"/>
          <a:sy n="79" d="100"/>
        </p:scale>
        <p:origin x="773"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notesMaster" Target="notesMasters/notesMaster1.xml"/><Relationship Id="rId55" Type="http://schemas.microsoft.com/office/2016/11/relationships/changesInfo" Target="changesInfos/changesInfo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theme" Target="theme/theme1.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microsoft.com/office/2015/10/relationships/revisionInfo" Target="revisionInfo.xml"/><Relationship Id="rId8" Type="http://schemas.openxmlformats.org/officeDocument/2006/relationships/slide" Target="slides/slide4.xml"/><Relationship Id="rId51"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riyanka Muley" userId="3141b6007210e1be" providerId="LiveId" clId="{A45CF7D7-B169-4CBF-B8AF-07BCDB825B25}"/>
    <pc:docChg chg="undo custSel addSld delSld modSld sldOrd modSection">
      <pc:chgData name="Priyanka Muley" userId="3141b6007210e1be" providerId="LiveId" clId="{A45CF7D7-B169-4CBF-B8AF-07BCDB825B25}" dt="2023-03-09T13:54:35.679" v="3640" actId="113"/>
      <pc:docMkLst>
        <pc:docMk/>
      </pc:docMkLst>
      <pc:sldChg chg="modSp mod">
        <pc:chgData name="Priyanka Muley" userId="3141b6007210e1be" providerId="LiveId" clId="{A45CF7D7-B169-4CBF-B8AF-07BCDB825B25}" dt="2023-03-08T18:46:59.729" v="3527" actId="20577"/>
        <pc:sldMkLst>
          <pc:docMk/>
          <pc:sldMk cId="2008694291" sldId="257"/>
        </pc:sldMkLst>
        <pc:spChg chg="mod">
          <ac:chgData name="Priyanka Muley" userId="3141b6007210e1be" providerId="LiveId" clId="{A45CF7D7-B169-4CBF-B8AF-07BCDB825B25}" dt="2023-03-08T18:46:59.729" v="3527" actId="20577"/>
          <ac:spMkLst>
            <pc:docMk/>
            <pc:sldMk cId="2008694291" sldId="257"/>
            <ac:spMk id="10" creationId="{F0194100-8374-353A-2B41-7211F1E301C2}"/>
          </ac:spMkLst>
        </pc:spChg>
      </pc:sldChg>
      <pc:sldChg chg="addSp delSp modSp mod ord">
        <pc:chgData name="Priyanka Muley" userId="3141b6007210e1be" providerId="LiveId" clId="{A45CF7D7-B169-4CBF-B8AF-07BCDB825B25}" dt="2023-03-08T18:34:11.105" v="3139"/>
        <pc:sldMkLst>
          <pc:docMk/>
          <pc:sldMk cId="2237940459" sldId="258"/>
        </pc:sldMkLst>
        <pc:spChg chg="del mod">
          <ac:chgData name="Priyanka Muley" userId="3141b6007210e1be" providerId="LiveId" clId="{A45CF7D7-B169-4CBF-B8AF-07BCDB825B25}" dt="2023-02-17T10:57:40.410" v="182" actId="478"/>
          <ac:spMkLst>
            <pc:docMk/>
            <pc:sldMk cId="2237940459" sldId="258"/>
            <ac:spMk id="8" creationId="{576C1C37-F5CA-F447-90C5-6B03764DD21C}"/>
          </ac:spMkLst>
        </pc:spChg>
        <pc:spChg chg="mod">
          <ac:chgData name="Priyanka Muley" userId="3141b6007210e1be" providerId="LiveId" clId="{A45CF7D7-B169-4CBF-B8AF-07BCDB825B25}" dt="2023-02-17T10:59:15.189" v="284" actId="20577"/>
          <ac:spMkLst>
            <pc:docMk/>
            <pc:sldMk cId="2237940459" sldId="258"/>
            <ac:spMk id="10" creationId="{0588A53A-30F2-BE01-47D5-6F779C1D157A}"/>
          </ac:spMkLst>
        </pc:spChg>
        <pc:picChg chg="add mod">
          <ac:chgData name="Priyanka Muley" userId="3141b6007210e1be" providerId="LiveId" clId="{A45CF7D7-B169-4CBF-B8AF-07BCDB825B25}" dt="2023-02-17T11:08:05.102" v="550" actId="1076"/>
          <ac:picMkLst>
            <pc:docMk/>
            <pc:sldMk cId="2237940459" sldId="258"/>
            <ac:picMk id="2050" creationId="{C06EF24F-6299-B6E4-405A-6A2E679009F8}"/>
          </ac:picMkLst>
        </pc:picChg>
      </pc:sldChg>
      <pc:sldChg chg="addSp del">
        <pc:chgData name="Priyanka Muley" userId="3141b6007210e1be" providerId="LiveId" clId="{A45CF7D7-B169-4CBF-B8AF-07BCDB825B25}" dt="2023-03-07T09:52:50.101" v="1518" actId="2696"/>
        <pc:sldMkLst>
          <pc:docMk/>
          <pc:sldMk cId="480214909" sldId="259"/>
        </pc:sldMkLst>
        <pc:spChg chg="add">
          <ac:chgData name="Priyanka Muley" userId="3141b6007210e1be" providerId="LiveId" clId="{A45CF7D7-B169-4CBF-B8AF-07BCDB825B25}" dt="2023-03-07T09:52:42.847" v="1517"/>
          <ac:spMkLst>
            <pc:docMk/>
            <pc:sldMk cId="480214909" sldId="259"/>
            <ac:spMk id="2" creationId="{B140FDA9-DED9-BB08-6BEA-2A7D5093649D}"/>
          </ac:spMkLst>
        </pc:spChg>
        <pc:picChg chg="add">
          <ac:chgData name="Priyanka Muley" userId="3141b6007210e1be" providerId="LiveId" clId="{A45CF7D7-B169-4CBF-B8AF-07BCDB825B25}" dt="2023-03-07T09:52:42.847" v="1517"/>
          <ac:picMkLst>
            <pc:docMk/>
            <pc:sldMk cId="480214909" sldId="259"/>
            <ac:picMk id="2050" creationId="{F58396F1-E1BE-DEDB-6612-3B4576D8559A}"/>
          </ac:picMkLst>
        </pc:picChg>
      </pc:sldChg>
      <pc:sldChg chg="addSp delSp modSp mod ord">
        <pc:chgData name="Priyanka Muley" userId="3141b6007210e1be" providerId="LiveId" clId="{A45CF7D7-B169-4CBF-B8AF-07BCDB825B25}" dt="2023-03-08T18:41:22.974" v="3346" actId="1076"/>
        <pc:sldMkLst>
          <pc:docMk/>
          <pc:sldMk cId="1027132603" sldId="260"/>
        </pc:sldMkLst>
        <pc:spChg chg="del mod">
          <ac:chgData name="Priyanka Muley" userId="3141b6007210e1be" providerId="LiveId" clId="{A45CF7D7-B169-4CBF-B8AF-07BCDB825B25}" dt="2023-02-28T11:53:30.068" v="844" actId="478"/>
          <ac:spMkLst>
            <pc:docMk/>
            <pc:sldMk cId="1027132603" sldId="260"/>
            <ac:spMk id="8" creationId="{E5B7EA92-0F63-B024-3F02-4F30B586D81C}"/>
          </ac:spMkLst>
        </pc:spChg>
        <pc:spChg chg="del">
          <ac:chgData name="Priyanka Muley" userId="3141b6007210e1be" providerId="LiveId" clId="{A45CF7D7-B169-4CBF-B8AF-07BCDB825B25}" dt="2023-02-28T11:53:32.893" v="845" actId="478"/>
          <ac:spMkLst>
            <pc:docMk/>
            <pc:sldMk cId="1027132603" sldId="260"/>
            <ac:spMk id="10" creationId="{3601B177-2224-51F4-C77B-346280F08AB1}"/>
          </ac:spMkLst>
        </pc:spChg>
        <pc:picChg chg="add mod">
          <ac:chgData name="Priyanka Muley" userId="3141b6007210e1be" providerId="LiveId" clId="{A45CF7D7-B169-4CBF-B8AF-07BCDB825B25}" dt="2023-03-08T18:41:22.974" v="3346" actId="1076"/>
          <ac:picMkLst>
            <pc:docMk/>
            <pc:sldMk cId="1027132603" sldId="260"/>
            <ac:picMk id="2" creationId="{A265F741-0A40-B50D-5C35-E88D4E37B0EB}"/>
          </ac:picMkLst>
        </pc:picChg>
      </pc:sldChg>
      <pc:sldChg chg="del ord">
        <pc:chgData name="Priyanka Muley" userId="3141b6007210e1be" providerId="LiveId" clId="{A45CF7D7-B169-4CBF-B8AF-07BCDB825B25}" dt="2023-03-08T18:43:06.945" v="3353" actId="47"/>
        <pc:sldMkLst>
          <pc:docMk/>
          <pc:sldMk cId="3006100888" sldId="261"/>
        </pc:sldMkLst>
      </pc:sldChg>
      <pc:sldChg chg="addSp delSp modSp mod ord">
        <pc:chgData name="Priyanka Muley" userId="3141b6007210e1be" providerId="LiveId" clId="{A45CF7D7-B169-4CBF-B8AF-07BCDB825B25}" dt="2023-02-28T08:39:28.696" v="566" actId="20577"/>
        <pc:sldMkLst>
          <pc:docMk/>
          <pc:sldMk cId="2347994950" sldId="265"/>
        </pc:sldMkLst>
        <pc:spChg chg="mod">
          <ac:chgData name="Priyanka Muley" userId="3141b6007210e1be" providerId="LiveId" clId="{A45CF7D7-B169-4CBF-B8AF-07BCDB825B25}" dt="2023-02-28T08:39:28.696" v="566" actId="20577"/>
          <ac:spMkLst>
            <pc:docMk/>
            <pc:sldMk cId="2347994950" sldId="265"/>
            <ac:spMk id="2" creationId="{3948FFB8-65D0-FAD9-5979-D987FD72E4D4}"/>
          </ac:spMkLst>
        </pc:spChg>
        <pc:picChg chg="del">
          <ac:chgData name="Priyanka Muley" userId="3141b6007210e1be" providerId="LiveId" clId="{A45CF7D7-B169-4CBF-B8AF-07BCDB825B25}" dt="2023-02-17T11:04:16.483" v="481" actId="478"/>
          <ac:picMkLst>
            <pc:docMk/>
            <pc:sldMk cId="2347994950" sldId="265"/>
            <ac:picMk id="4" creationId="{57083959-D165-962B-6D69-341384BA7D0D}"/>
          </ac:picMkLst>
        </pc:picChg>
        <pc:picChg chg="add mod">
          <ac:chgData name="Priyanka Muley" userId="3141b6007210e1be" providerId="LiveId" clId="{A45CF7D7-B169-4CBF-B8AF-07BCDB825B25}" dt="2023-02-17T11:07:28.600" v="545" actId="14100"/>
          <ac:picMkLst>
            <pc:docMk/>
            <pc:sldMk cId="2347994950" sldId="265"/>
            <ac:picMk id="5" creationId="{0AC7EF85-BF61-E1A6-95FD-F17245B7725F}"/>
          </ac:picMkLst>
        </pc:picChg>
      </pc:sldChg>
      <pc:sldChg chg="addSp delSp modSp mod">
        <pc:chgData name="Priyanka Muley" userId="3141b6007210e1be" providerId="LiveId" clId="{A45CF7D7-B169-4CBF-B8AF-07BCDB825B25}" dt="2023-03-07T09:51:45.629" v="1516" actId="1076"/>
        <pc:sldMkLst>
          <pc:docMk/>
          <pc:sldMk cId="2981022646" sldId="266"/>
        </pc:sldMkLst>
        <pc:spChg chg="mod">
          <ac:chgData name="Priyanka Muley" userId="3141b6007210e1be" providerId="LiveId" clId="{A45CF7D7-B169-4CBF-B8AF-07BCDB825B25}" dt="2023-03-07T09:51:25.359" v="1511" actId="14100"/>
          <ac:spMkLst>
            <pc:docMk/>
            <pc:sldMk cId="2981022646" sldId="266"/>
            <ac:spMk id="3" creationId="{02DA0A72-F695-8DF1-2B5D-A2F3EDEDD9F1}"/>
          </ac:spMkLst>
        </pc:spChg>
        <pc:picChg chg="add del mod">
          <ac:chgData name="Priyanka Muley" userId="3141b6007210e1be" providerId="LiveId" clId="{A45CF7D7-B169-4CBF-B8AF-07BCDB825B25}" dt="2023-02-17T10:56:15.270" v="179" actId="478"/>
          <ac:picMkLst>
            <pc:docMk/>
            <pc:sldMk cId="2981022646" sldId="266"/>
            <ac:picMk id="4" creationId="{3147B657-7D5D-64A3-8074-C12EEE783B4B}"/>
          </ac:picMkLst>
        </pc:picChg>
        <pc:picChg chg="add mod">
          <ac:chgData name="Priyanka Muley" userId="3141b6007210e1be" providerId="LiveId" clId="{A45CF7D7-B169-4CBF-B8AF-07BCDB825B25}" dt="2023-03-07T09:51:45.629" v="1516" actId="1076"/>
          <ac:picMkLst>
            <pc:docMk/>
            <pc:sldMk cId="2981022646" sldId="266"/>
            <ac:picMk id="5" creationId="{96DE6A6B-5A37-9069-03A2-4A886F49BFD8}"/>
          </ac:picMkLst>
        </pc:picChg>
      </pc:sldChg>
      <pc:sldChg chg="addSp modSp new mod">
        <pc:chgData name="Priyanka Muley" userId="3141b6007210e1be" providerId="LiveId" clId="{A45CF7D7-B169-4CBF-B8AF-07BCDB825B25}" dt="2023-03-07T09:34:44.011" v="1406" actId="14100"/>
        <pc:sldMkLst>
          <pc:docMk/>
          <pc:sldMk cId="1406240831" sldId="267"/>
        </pc:sldMkLst>
        <pc:spChg chg="mod">
          <ac:chgData name="Priyanka Muley" userId="3141b6007210e1be" providerId="LiveId" clId="{A45CF7D7-B169-4CBF-B8AF-07BCDB825B25}" dt="2023-02-28T09:46:02.245" v="737" actId="20577"/>
          <ac:spMkLst>
            <pc:docMk/>
            <pc:sldMk cId="1406240831" sldId="267"/>
            <ac:spMk id="2" creationId="{DF5B45A4-68A7-B545-2774-8C7CB3FD0111}"/>
          </ac:spMkLst>
        </pc:spChg>
        <pc:spChg chg="mod">
          <ac:chgData name="Priyanka Muley" userId="3141b6007210e1be" providerId="LiveId" clId="{A45CF7D7-B169-4CBF-B8AF-07BCDB825B25}" dt="2023-02-28T10:02:29.573" v="762"/>
          <ac:spMkLst>
            <pc:docMk/>
            <pc:sldMk cId="1406240831" sldId="267"/>
            <ac:spMk id="3" creationId="{F5E13965-6938-3CC8-7D2E-72585625091D}"/>
          </ac:spMkLst>
        </pc:spChg>
        <pc:graphicFrameChg chg="add mod modGraphic">
          <ac:chgData name="Priyanka Muley" userId="3141b6007210e1be" providerId="LiveId" clId="{A45CF7D7-B169-4CBF-B8AF-07BCDB825B25}" dt="2023-03-07T09:34:44.011" v="1406" actId="14100"/>
          <ac:graphicFrameMkLst>
            <pc:docMk/>
            <pc:sldMk cId="1406240831" sldId="267"/>
            <ac:graphicFrameMk id="4" creationId="{DE0106B0-9D8C-A5AD-ADA9-41219F86932A}"/>
          </ac:graphicFrameMkLst>
        </pc:graphicFrameChg>
      </pc:sldChg>
      <pc:sldChg chg="addSp delSp modSp new mod">
        <pc:chgData name="Priyanka Muley" userId="3141b6007210e1be" providerId="LiveId" clId="{A45CF7D7-B169-4CBF-B8AF-07BCDB825B25}" dt="2023-03-09T13:41:11.613" v="3567" actId="14100"/>
        <pc:sldMkLst>
          <pc:docMk/>
          <pc:sldMk cId="3612276925" sldId="268"/>
        </pc:sldMkLst>
        <pc:spChg chg="mod">
          <ac:chgData name="Priyanka Muley" userId="3141b6007210e1be" providerId="LiveId" clId="{A45CF7D7-B169-4CBF-B8AF-07BCDB825B25}" dt="2023-02-28T10:47:22.418" v="768"/>
          <ac:spMkLst>
            <pc:docMk/>
            <pc:sldMk cId="3612276925" sldId="268"/>
            <ac:spMk id="2" creationId="{B45BFEAB-11CB-EC0A-5113-D527B093F786}"/>
          </ac:spMkLst>
        </pc:spChg>
        <pc:spChg chg="del">
          <ac:chgData name="Priyanka Muley" userId="3141b6007210e1be" providerId="LiveId" clId="{A45CF7D7-B169-4CBF-B8AF-07BCDB825B25}" dt="2023-02-28T10:35:08.897" v="765" actId="478"/>
          <ac:spMkLst>
            <pc:docMk/>
            <pc:sldMk cId="3612276925" sldId="268"/>
            <ac:spMk id="3" creationId="{BA78C001-8BF7-BBDF-7833-4A90A70611FF}"/>
          </ac:spMkLst>
        </pc:spChg>
        <pc:spChg chg="add del mod">
          <ac:chgData name="Priyanka Muley" userId="3141b6007210e1be" providerId="LiveId" clId="{A45CF7D7-B169-4CBF-B8AF-07BCDB825B25}" dt="2023-02-28T11:03:17.528" v="803" actId="12084"/>
          <ac:spMkLst>
            <pc:docMk/>
            <pc:sldMk cId="3612276925" sldId="268"/>
            <ac:spMk id="6" creationId="{4E3C0142-D4E9-FCB4-C3A3-17ACFD7A8A0D}"/>
          </ac:spMkLst>
        </pc:spChg>
        <pc:spChg chg="mod">
          <ac:chgData name="Priyanka Muley" userId="3141b6007210e1be" providerId="LiveId" clId="{A45CF7D7-B169-4CBF-B8AF-07BCDB825B25}" dt="2023-02-28T11:04:29.017" v="804" actId="18245"/>
          <ac:spMkLst>
            <pc:docMk/>
            <pc:sldMk cId="3612276925" sldId="268"/>
            <ac:spMk id="11" creationId="{2C3B5B90-420A-3160-F711-4D1F7E763CC3}"/>
          </ac:spMkLst>
        </pc:spChg>
        <pc:spChg chg="mod">
          <ac:chgData name="Priyanka Muley" userId="3141b6007210e1be" providerId="LiveId" clId="{A45CF7D7-B169-4CBF-B8AF-07BCDB825B25}" dt="2023-02-28T11:04:29.017" v="804" actId="18245"/>
          <ac:spMkLst>
            <pc:docMk/>
            <pc:sldMk cId="3612276925" sldId="268"/>
            <ac:spMk id="12" creationId="{9BCC76C9-9E44-684A-9FD1-91AFE0ECECEB}"/>
          </ac:spMkLst>
        </pc:spChg>
        <pc:spChg chg="mod">
          <ac:chgData name="Priyanka Muley" userId="3141b6007210e1be" providerId="LiveId" clId="{A45CF7D7-B169-4CBF-B8AF-07BCDB825B25}" dt="2023-02-28T11:04:29.017" v="804" actId="18245"/>
          <ac:spMkLst>
            <pc:docMk/>
            <pc:sldMk cId="3612276925" sldId="268"/>
            <ac:spMk id="13" creationId="{40DF1D78-BC58-60BB-D98C-AFB8E087C19B}"/>
          </ac:spMkLst>
        </pc:spChg>
        <pc:spChg chg="mod">
          <ac:chgData name="Priyanka Muley" userId="3141b6007210e1be" providerId="LiveId" clId="{A45CF7D7-B169-4CBF-B8AF-07BCDB825B25}" dt="2023-02-28T11:04:29.017" v="804" actId="18245"/>
          <ac:spMkLst>
            <pc:docMk/>
            <pc:sldMk cId="3612276925" sldId="268"/>
            <ac:spMk id="14" creationId="{5F622818-6954-4C54-7F34-E50D566BB3F7}"/>
          </ac:spMkLst>
        </pc:spChg>
        <pc:spChg chg="mod">
          <ac:chgData name="Priyanka Muley" userId="3141b6007210e1be" providerId="LiveId" clId="{A45CF7D7-B169-4CBF-B8AF-07BCDB825B25}" dt="2023-02-28T11:04:29.017" v="804" actId="18245"/>
          <ac:spMkLst>
            <pc:docMk/>
            <pc:sldMk cId="3612276925" sldId="268"/>
            <ac:spMk id="15" creationId="{034450D4-60BF-F115-B67D-0D101188FEAB}"/>
          </ac:spMkLst>
        </pc:spChg>
        <pc:spChg chg="mod">
          <ac:chgData name="Priyanka Muley" userId="3141b6007210e1be" providerId="LiveId" clId="{A45CF7D7-B169-4CBF-B8AF-07BCDB825B25}" dt="2023-02-28T11:04:29.017" v="804" actId="18245"/>
          <ac:spMkLst>
            <pc:docMk/>
            <pc:sldMk cId="3612276925" sldId="268"/>
            <ac:spMk id="16" creationId="{CC529B9D-4C1D-7FEC-D8E6-2FD943FACB60}"/>
          </ac:spMkLst>
        </pc:spChg>
        <pc:spChg chg="add del mod">
          <ac:chgData name="Priyanka Muley" userId="3141b6007210e1be" providerId="LiveId" clId="{A45CF7D7-B169-4CBF-B8AF-07BCDB825B25}" dt="2023-02-28T11:05:36.593" v="806" actId="478"/>
          <ac:spMkLst>
            <pc:docMk/>
            <pc:sldMk cId="3612276925" sldId="268"/>
            <ac:spMk id="17" creationId="{E96493E1-4072-E197-035B-183A3A20589E}"/>
          </ac:spMkLst>
        </pc:spChg>
        <pc:spChg chg="add del mod">
          <ac:chgData name="Priyanka Muley" userId="3141b6007210e1be" providerId="LiveId" clId="{A45CF7D7-B169-4CBF-B8AF-07BCDB825B25}" dt="2023-03-09T13:40:09.554" v="3563" actId="12084"/>
          <ac:spMkLst>
            <pc:docMk/>
            <pc:sldMk cId="3612276925" sldId="268"/>
            <ac:spMk id="20" creationId="{72F2FC32-CB19-9799-EF51-904D81C90179}"/>
          </ac:spMkLst>
        </pc:spChg>
        <pc:grpChg chg="del mod">
          <ac:chgData name="Priyanka Muley" userId="3141b6007210e1be" providerId="LiveId" clId="{A45CF7D7-B169-4CBF-B8AF-07BCDB825B25}" dt="2023-02-28T11:06:29.699" v="809" actId="478"/>
          <ac:grpSpMkLst>
            <pc:docMk/>
            <pc:sldMk cId="3612276925" sldId="268"/>
            <ac:grpSpMk id="10" creationId="{75EC08EE-9217-F63E-16F8-DF0CCDE0E239}"/>
          </ac:grpSpMkLst>
        </pc:grpChg>
        <pc:graphicFrameChg chg="add mod">
          <ac:chgData name="Priyanka Muley" userId="3141b6007210e1be" providerId="LiveId" clId="{A45CF7D7-B169-4CBF-B8AF-07BCDB825B25}" dt="2023-03-09T13:41:11.613" v="3567" actId="14100"/>
          <ac:graphicFrameMkLst>
            <pc:docMk/>
            <pc:sldMk cId="3612276925" sldId="268"/>
            <ac:graphicFrameMk id="3" creationId="{AB40E449-83CF-9A5E-56BC-787CB4AAFCED}"/>
          </ac:graphicFrameMkLst>
        </pc:graphicFrameChg>
        <pc:graphicFrameChg chg="add del mod modGraphic">
          <ac:chgData name="Priyanka Muley" userId="3141b6007210e1be" providerId="LiveId" clId="{A45CF7D7-B169-4CBF-B8AF-07BCDB825B25}" dt="2023-02-28T10:38:12.427" v="767" actId="478"/>
          <ac:graphicFrameMkLst>
            <pc:docMk/>
            <pc:sldMk cId="3612276925" sldId="268"/>
            <ac:graphicFrameMk id="4" creationId="{F5219E6E-8AC1-8B05-C857-BA0614EB7198}"/>
          </ac:graphicFrameMkLst>
        </pc:graphicFrameChg>
        <pc:graphicFrameChg chg="add del modGraphic">
          <ac:chgData name="Priyanka Muley" userId="3141b6007210e1be" providerId="LiveId" clId="{A45CF7D7-B169-4CBF-B8AF-07BCDB825B25}" dt="2023-02-28T11:02:02.331" v="799" actId="478"/>
          <ac:graphicFrameMkLst>
            <pc:docMk/>
            <pc:sldMk cId="3612276925" sldId="268"/>
            <ac:graphicFrameMk id="7" creationId="{E272660C-DC50-89F0-0D4F-EF38A8803FD4}"/>
          </ac:graphicFrameMkLst>
        </pc:graphicFrameChg>
        <pc:graphicFrameChg chg="add del modGraphic">
          <ac:chgData name="Priyanka Muley" userId="3141b6007210e1be" providerId="LiveId" clId="{A45CF7D7-B169-4CBF-B8AF-07BCDB825B25}" dt="2023-02-28T11:02:53.629" v="802" actId="478"/>
          <ac:graphicFrameMkLst>
            <pc:docMk/>
            <pc:sldMk cId="3612276925" sldId="268"/>
            <ac:graphicFrameMk id="8" creationId="{E2E7D8CD-2A40-8045-8DC6-D72DD5BDFDEC}"/>
          </ac:graphicFrameMkLst>
        </pc:graphicFrameChg>
        <pc:graphicFrameChg chg="add del mod">
          <ac:chgData name="Priyanka Muley" userId="3141b6007210e1be" providerId="LiveId" clId="{A45CF7D7-B169-4CBF-B8AF-07BCDB825B25}" dt="2023-02-28T11:04:29.017" v="804" actId="18245"/>
          <ac:graphicFrameMkLst>
            <pc:docMk/>
            <pc:sldMk cId="3612276925" sldId="268"/>
            <ac:graphicFrameMk id="9" creationId="{FD16AAF3-8D93-7C2F-0287-CC9F0D645B36}"/>
          </ac:graphicFrameMkLst>
        </pc:graphicFrameChg>
        <pc:graphicFrameChg chg="add del modGraphic">
          <ac:chgData name="Priyanka Muley" userId="3141b6007210e1be" providerId="LiveId" clId="{A45CF7D7-B169-4CBF-B8AF-07BCDB825B25}" dt="2023-02-28T11:06:26.338" v="808" actId="478"/>
          <ac:graphicFrameMkLst>
            <pc:docMk/>
            <pc:sldMk cId="3612276925" sldId="268"/>
            <ac:graphicFrameMk id="18" creationId="{3AD937D4-F0C7-2790-AAA8-6C1996A02693}"/>
          </ac:graphicFrameMkLst>
        </pc:graphicFrameChg>
      </pc:sldChg>
      <pc:sldChg chg="modSp new mod">
        <pc:chgData name="Priyanka Muley" userId="3141b6007210e1be" providerId="LiveId" clId="{A45CF7D7-B169-4CBF-B8AF-07BCDB825B25}" dt="2023-03-07T09:26:36.881" v="1390" actId="255"/>
        <pc:sldMkLst>
          <pc:docMk/>
          <pc:sldMk cId="1175821773" sldId="269"/>
        </pc:sldMkLst>
        <pc:spChg chg="mod">
          <ac:chgData name="Priyanka Muley" userId="3141b6007210e1be" providerId="LiveId" clId="{A45CF7D7-B169-4CBF-B8AF-07BCDB825B25}" dt="2023-03-07T08:42:44.342" v="881" actId="20577"/>
          <ac:spMkLst>
            <pc:docMk/>
            <pc:sldMk cId="1175821773" sldId="269"/>
            <ac:spMk id="2" creationId="{590276A7-E123-FAA7-25CC-535289582BB9}"/>
          </ac:spMkLst>
        </pc:spChg>
        <pc:spChg chg="mod">
          <ac:chgData name="Priyanka Muley" userId="3141b6007210e1be" providerId="LiveId" clId="{A45CF7D7-B169-4CBF-B8AF-07BCDB825B25}" dt="2023-03-07T09:26:36.881" v="1390" actId="255"/>
          <ac:spMkLst>
            <pc:docMk/>
            <pc:sldMk cId="1175821773" sldId="269"/>
            <ac:spMk id="3" creationId="{CA1CA272-0B46-7984-06D7-41B30DF06E24}"/>
          </ac:spMkLst>
        </pc:spChg>
      </pc:sldChg>
      <pc:sldChg chg="addSp modSp new mod ord">
        <pc:chgData name="Priyanka Muley" userId="3141b6007210e1be" providerId="LiveId" clId="{A45CF7D7-B169-4CBF-B8AF-07BCDB825B25}" dt="2023-03-08T18:17:24.745" v="3041" actId="1076"/>
        <pc:sldMkLst>
          <pc:docMk/>
          <pc:sldMk cId="285050455" sldId="270"/>
        </pc:sldMkLst>
        <pc:spChg chg="mod">
          <ac:chgData name="Priyanka Muley" userId="3141b6007210e1be" providerId="LiveId" clId="{A45CF7D7-B169-4CBF-B8AF-07BCDB825B25}" dt="2023-03-07T10:01:25.557" v="1783" actId="20577"/>
          <ac:spMkLst>
            <pc:docMk/>
            <pc:sldMk cId="285050455" sldId="270"/>
            <ac:spMk id="2" creationId="{7F4D38F5-C325-053E-A871-EFD9736233E6}"/>
          </ac:spMkLst>
        </pc:spChg>
        <pc:spChg chg="mod">
          <ac:chgData name="Priyanka Muley" userId="3141b6007210e1be" providerId="LiveId" clId="{A45CF7D7-B169-4CBF-B8AF-07BCDB825B25}" dt="2023-03-07T10:10:08.362" v="1881"/>
          <ac:spMkLst>
            <pc:docMk/>
            <pc:sldMk cId="285050455" sldId="270"/>
            <ac:spMk id="3" creationId="{31F8075A-06FB-5977-A6D7-01AB245E0355}"/>
          </ac:spMkLst>
        </pc:spChg>
        <pc:picChg chg="add mod">
          <ac:chgData name="Priyanka Muley" userId="3141b6007210e1be" providerId="LiveId" clId="{A45CF7D7-B169-4CBF-B8AF-07BCDB825B25}" dt="2023-03-08T18:17:24.745" v="3041" actId="1076"/>
          <ac:picMkLst>
            <pc:docMk/>
            <pc:sldMk cId="285050455" sldId="270"/>
            <ac:picMk id="4" creationId="{20837288-FE3B-E333-EF37-4CD39CA32A71}"/>
          </ac:picMkLst>
        </pc:picChg>
      </pc:sldChg>
      <pc:sldChg chg="addSp delSp modSp new mod">
        <pc:chgData name="Priyanka Muley" userId="3141b6007210e1be" providerId="LiveId" clId="{A45CF7D7-B169-4CBF-B8AF-07BCDB825B25}" dt="2023-03-07T09:07:47.363" v="1118" actId="14100"/>
        <pc:sldMkLst>
          <pc:docMk/>
          <pc:sldMk cId="1592774761" sldId="271"/>
        </pc:sldMkLst>
        <pc:spChg chg="mod">
          <ac:chgData name="Priyanka Muley" userId="3141b6007210e1be" providerId="LiveId" clId="{A45CF7D7-B169-4CBF-B8AF-07BCDB825B25}" dt="2023-03-07T08:57:13.827" v="1013" actId="20577"/>
          <ac:spMkLst>
            <pc:docMk/>
            <pc:sldMk cId="1592774761" sldId="271"/>
            <ac:spMk id="2" creationId="{D9C0A690-A361-6260-C58D-4D72EE7A4DCE}"/>
          </ac:spMkLst>
        </pc:spChg>
        <pc:spChg chg="del">
          <ac:chgData name="Priyanka Muley" userId="3141b6007210e1be" providerId="LiveId" clId="{A45CF7D7-B169-4CBF-B8AF-07BCDB825B25}" dt="2023-03-07T08:47:08.436" v="886" actId="478"/>
          <ac:spMkLst>
            <pc:docMk/>
            <pc:sldMk cId="1592774761" sldId="271"/>
            <ac:spMk id="3" creationId="{878D4B0A-9047-1F6B-1E2A-46EFBE3CADE4}"/>
          </ac:spMkLst>
        </pc:spChg>
        <pc:spChg chg="add del mod">
          <ac:chgData name="Priyanka Muley" userId="3141b6007210e1be" providerId="LiveId" clId="{A45CF7D7-B169-4CBF-B8AF-07BCDB825B25}" dt="2023-03-07T08:49:22.666" v="943"/>
          <ac:spMkLst>
            <pc:docMk/>
            <pc:sldMk cId="1592774761" sldId="271"/>
            <ac:spMk id="5" creationId="{09A912AF-E343-8E74-B642-6B8CBFBD53C2}"/>
          </ac:spMkLst>
        </pc:spChg>
        <pc:spChg chg="add del mod">
          <ac:chgData name="Priyanka Muley" userId="3141b6007210e1be" providerId="LiveId" clId="{A45CF7D7-B169-4CBF-B8AF-07BCDB825B25}" dt="2023-03-07T09:04:52.488" v="1036" actId="478"/>
          <ac:spMkLst>
            <pc:docMk/>
            <pc:sldMk cId="1592774761" sldId="271"/>
            <ac:spMk id="7" creationId="{C60FADF4-38A0-71BC-89B5-61089862036A}"/>
          </ac:spMkLst>
        </pc:spChg>
        <pc:spChg chg="add del mod">
          <ac:chgData name="Priyanka Muley" userId="3141b6007210e1be" providerId="LiveId" clId="{A45CF7D7-B169-4CBF-B8AF-07BCDB825B25}" dt="2023-03-07T09:05:16.747" v="1040" actId="478"/>
          <ac:spMkLst>
            <pc:docMk/>
            <pc:sldMk cId="1592774761" sldId="271"/>
            <ac:spMk id="8" creationId="{63421ABD-37A8-B04F-D6AA-509079AAE902}"/>
          </ac:spMkLst>
        </pc:spChg>
        <pc:picChg chg="add del mod">
          <ac:chgData name="Priyanka Muley" userId="3141b6007210e1be" providerId="LiveId" clId="{A45CF7D7-B169-4CBF-B8AF-07BCDB825B25}" dt="2023-03-07T09:04:57.419" v="1037" actId="478"/>
          <ac:picMkLst>
            <pc:docMk/>
            <pc:sldMk cId="1592774761" sldId="271"/>
            <ac:picMk id="4" creationId="{638BACD9-E8A3-C8CD-6CEC-B345F37F8D77}"/>
          </ac:picMkLst>
        </pc:picChg>
        <pc:picChg chg="add mod">
          <ac:chgData name="Priyanka Muley" userId="3141b6007210e1be" providerId="LiveId" clId="{A45CF7D7-B169-4CBF-B8AF-07BCDB825B25}" dt="2023-03-07T09:07:47.363" v="1118" actId="14100"/>
          <ac:picMkLst>
            <pc:docMk/>
            <pc:sldMk cId="1592774761" sldId="271"/>
            <ac:picMk id="9" creationId="{4525A393-0612-54EC-6AAF-4FE6A6CC4071}"/>
          </ac:picMkLst>
        </pc:picChg>
      </pc:sldChg>
      <pc:sldChg chg="addSp delSp modSp new del mod">
        <pc:chgData name="Priyanka Muley" userId="3141b6007210e1be" providerId="LiveId" clId="{A45CF7D7-B169-4CBF-B8AF-07BCDB825B25}" dt="2023-03-08T13:16:24.887" v="2386" actId="47"/>
        <pc:sldMkLst>
          <pc:docMk/>
          <pc:sldMk cId="3124521430" sldId="272"/>
        </pc:sldMkLst>
        <pc:spChg chg="mod">
          <ac:chgData name="Priyanka Muley" userId="3141b6007210e1be" providerId="LiveId" clId="{A45CF7D7-B169-4CBF-B8AF-07BCDB825B25}" dt="2023-03-07T09:04:43.945" v="1035"/>
          <ac:spMkLst>
            <pc:docMk/>
            <pc:sldMk cId="3124521430" sldId="272"/>
            <ac:spMk id="2" creationId="{ECAAD4F9-6C39-43FC-F1B1-61A7C9B779F1}"/>
          </ac:spMkLst>
        </pc:spChg>
        <pc:spChg chg="mod">
          <ac:chgData name="Priyanka Muley" userId="3141b6007210e1be" providerId="LiveId" clId="{A45CF7D7-B169-4CBF-B8AF-07BCDB825B25}" dt="2023-03-07T09:26:23.263" v="1389" actId="113"/>
          <ac:spMkLst>
            <pc:docMk/>
            <pc:sldMk cId="3124521430" sldId="272"/>
            <ac:spMk id="3" creationId="{D810F157-86C8-8DCB-5EBF-CC99454EC186}"/>
          </ac:spMkLst>
        </pc:spChg>
        <pc:spChg chg="mod">
          <ac:chgData name="Priyanka Muley" userId="3141b6007210e1be" providerId="LiveId" clId="{A45CF7D7-B169-4CBF-B8AF-07BCDB825B25}" dt="2023-03-08T13:08:56.379" v="2314" actId="18245"/>
          <ac:spMkLst>
            <pc:docMk/>
            <pc:sldMk cId="3124521430" sldId="272"/>
            <ac:spMk id="6" creationId="{9285D5DF-946C-430D-7D2B-329C59B04F17}"/>
          </ac:spMkLst>
        </pc:spChg>
        <pc:spChg chg="mod">
          <ac:chgData name="Priyanka Muley" userId="3141b6007210e1be" providerId="LiveId" clId="{A45CF7D7-B169-4CBF-B8AF-07BCDB825B25}" dt="2023-03-08T13:08:56.379" v="2314" actId="18245"/>
          <ac:spMkLst>
            <pc:docMk/>
            <pc:sldMk cId="3124521430" sldId="272"/>
            <ac:spMk id="7" creationId="{B5436C30-CBD2-E465-A090-A970EE4EBB46}"/>
          </ac:spMkLst>
        </pc:spChg>
        <pc:spChg chg="mod">
          <ac:chgData name="Priyanka Muley" userId="3141b6007210e1be" providerId="LiveId" clId="{A45CF7D7-B169-4CBF-B8AF-07BCDB825B25}" dt="2023-03-08T13:08:56.379" v="2314" actId="18245"/>
          <ac:spMkLst>
            <pc:docMk/>
            <pc:sldMk cId="3124521430" sldId="272"/>
            <ac:spMk id="8" creationId="{100F5CBF-461F-E658-38B7-CD2FE243A26D}"/>
          </ac:spMkLst>
        </pc:spChg>
        <pc:spChg chg="mod">
          <ac:chgData name="Priyanka Muley" userId="3141b6007210e1be" providerId="LiveId" clId="{A45CF7D7-B169-4CBF-B8AF-07BCDB825B25}" dt="2023-03-08T13:08:56.379" v="2314" actId="18245"/>
          <ac:spMkLst>
            <pc:docMk/>
            <pc:sldMk cId="3124521430" sldId="272"/>
            <ac:spMk id="9" creationId="{391090B2-03D3-EFE6-EAFB-A0676843824D}"/>
          </ac:spMkLst>
        </pc:spChg>
        <pc:spChg chg="add mod">
          <ac:chgData name="Priyanka Muley" userId="3141b6007210e1be" providerId="LiveId" clId="{A45CF7D7-B169-4CBF-B8AF-07BCDB825B25}" dt="2023-03-08T13:09:58.529" v="2318" actId="11529"/>
          <ac:spMkLst>
            <pc:docMk/>
            <pc:sldMk cId="3124521430" sldId="272"/>
            <ac:spMk id="11" creationId="{8D89D8D6-4EF7-97BC-39F6-2665BD83C720}"/>
          </ac:spMkLst>
        </pc:spChg>
        <pc:grpChg chg="del mod">
          <ac:chgData name="Priyanka Muley" userId="3141b6007210e1be" providerId="LiveId" clId="{A45CF7D7-B169-4CBF-B8AF-07BCDB825B25}" dt="2023-03-08T13:09:13.719" v="2316" actId="478"/>
          <ac:grpSpMkLst>
            <pc:docMk/>
            <pc:sldMk cId="3124521430" sldId="272"/>
            <ac:grpSpMk id="5" creationId="{9E968E8F-36D5-72E5-B81A-548F3969287E}"/>
          </ac:grpSpMkLst>
        </pc:grpChg>
        <pc:graphicFrameChg chg="add del modGraphic">
          <ac:chgData name="Priyanka Muley" userId="3141b6007210e1be" providerId="LiveId" clId="{A45CF7D7-B169-4CBF-B8AF-07BCDB825B25}" dt="2023-03-08T13:08:56.379" v="2314" actId="18245"/>
          <ac:graphicFrameMkLst>
            <pc:docMk/>
            <pc:sldMk cId="3124521430" sldId="272"/>
            <ac:graphicFrameMk id="4" creationId="{D34AB590-5510-FF15-F897-DBBDD088D5AA}"/>
          </ac:graphicFrameMkLst>
        </pc:graphicFrameChg>
        <pc:graphicFrameChg chg="add del modGraphic">
          <ac:chgData name="Priyanka Muley" userId="3141b6007210e1be" providerId="LiveId" clId="{A45CF7D7-B169-4CBF-B8AF-07BCDB825B25}" dt="2023-03-08T13:09:58.529" v="2318" actId="11529"/>
          <ac:graphicFrameMkLst>
            <pc:docMk/>
            <pc:sldMk cId="3124521430" sldId="272"/>
            <ac:graphicFrameMk id="10" creationId="{0F9E14CD-6F39-D072-9E97-FC37261B3659}"/>
          </ac:graphicFrameMkLst>
        </pc:graphicFrameChg>
        <pc:graphicFrameChg chg="add del mod modGraphic">
          <ac:chgData name="Priyanka Muley" userId="3141b6007210e1be" providerId="LiveId" clId="{A45CF7D7-B169-4CBF-B8AF-07BCDB825B25}" dt="2023-03-08T13:11:19.520" v="2325" actId="21"/>
          <ac:graphicFrameMkLst>
            <pc:docMk/>
            <pc:sldMk cId="3124521430" sldId="272"/>
            <ac:graphicFrameMk id="12" creationId="{9D103685-BCA3-BA6A-CE41-432BE569E3E4}"/>
          </ac:graphicFrameMkLst>
        </pc:graphicFrameChg>
      </pc:sldChg>
      <pc:sldChg chg="modSp new mod">
        <pc:chgData name="Priyanka Muley" userId="3141b6007210e1be" providerId="LiveId" clId="{A45CF7D7-B169-4CBF-B8AF-07BCDB825B25}" dt="2023-03-07T09:28:25.832" v="1395" actId="255"/>
        <pc:sldMkLst>
          <pc:docMk/>
          <pc:sldMk cId="4155803437" sldId="273"/>
        </pc:sldMkLst>
        <pc:spChg chg="mod">
          <ac:chgData name="Priyanka Muley" userId="3141b6007210e1be" providerId="LiveId" clId="{A45CF7D7-B169-4CBF-B8AF-07BCDB825B25}" dt="2023-03-07T09:10:00.758" v="1171" actId="20577"/>
          <ac:spMkLst>
            <pc:docMk/>
            <pc:sldMk cId="4155803437" sldId="273"/>
            <ac:spMk id="2" creationId="{0EA0F3D1-D14D-0AF4-6C97-71E89FD834EA}"/>
          </ac:spMkLst>
        </pc:spChg>
        <pc:spChg chg="mod">
          <ac:chgData name="Priyanka Muley" userId="3141b6007210e1be" providerId="LiveId" clId="{A45CF7D7-B169-4CBF-B8AF-07BCDB825B25}" dt="2023-03-07T09:28:25.832" v="1395" actId="255"/>
          <ac:spMkLst>
            <pc:docMk/>
            <pc:sldMk cId="4155803437" sldId="273"/>
            <ac:spMk id="3" creationId="{E667C396-187F-B35B-E8B1-CCD08BC50E36}"/>
          </ac:spMkLst>
        </pc:spChg>
      </pc:sldChg>
      <pc:sldChg chg="modSp new mod">
        <pc:chgData name="Priyanka Muley" userId="3141b6007210e1be" providerId="LiveId" clId="{A45CF7D7-B169-4CBF-B8AF-07BCDB825B25}" dt="2023-03-07T09:27:37.443" v="1392" actId="255"/>
        <pc:sldMkLst>
          <pc:docMk/>
          <pc:sldMk cId="776914950" sldId="274"/>
        </pc:sldMkLst>
        <pc:spChg chg="mod">
          <ac:chgData name="Priyanka Muley" userId="3141b6007210e1be" providerId="LiveId" clId="{A45CF7D7-B169-4CBF-B8AF-07BCDB825B25}" dt="2023-03-07T09:24:55.227" v="1375"/>
          <ac:spMkLst>
            <pc:docMk/>
            <pc:sldMk cId="776914950" sldId="274"/>
            <ac:spMk id="2" creationId="{C524948A-BEAF-9276-D630-7CFF36C41BB3}"/>
          </ac:spMkLst>
        </pc:spChg>
        <pc:spChg chg="mod">
          <ac:chgData name="Priyanka Muley" userId="3141b6007210e1be" providerId="LiveId" clId="{A45CF7D7-B169-4CBF-B8AF-07BCDB825B25}" dt="2023-03-07T09:27:37.443" v="1392" actId="255"/>
          <ac:spMkLst>
            <pc:docMk/>
            <pc:sldMk cId="776914950" sldId="274"/>
            <ac:spMk id="3" creationId="{39FC0A13-DF69-9B08-8A9D-EEE93C3DCFD2}"/>
          </ac:spMkLst>
        </pc:spChg>
      </pc:sldChg>
      <pc:sldChg chg="modSp new mod">
        <pc:chgData name="Priyanka Muley" userId="3141b6007210e1be" providerId="LiveId" clId="{A45CF7D7-B169-4CBF-B8AF-07BCDB825B25}" dt="2023-03-07T09:25:04.157" v="1387" actId="20577"/>
        <pc:sldMkLst>
          <pc:docMk/>
          <pc:sldMk cId="2660924185" sldId="275"/>
        </pc:sldMkLst>
        <pc:spChg chg="mod">
          <ac:chgData name="Priyanka Muley" userId="3141b6007210e1be" providerId="LiveId" clId="{A45CF7D7-B169-4CBF-B8AF-07BCDB825B25}" dt="2023-03-07T09:25:04.157" v="1387" actId="20577"/>
          <ac:spMkLst>
            <pc:docMk/>
            <pc:sldMk cId="2660924185" sldId="275"/>
            <ac:spMk id="2" creationId="{EB34C4F5-C992-A971-854D-2AB1DC9D6B0C}"/>
          </ac:spMkLst>
        </pc:spChg>
        <pc:spChg chg="mod">
          <ac:chgData name="Priyanka Muley" userId="3141b6007210e1be" providerId="LiveId" clId="{A45CF7D7-B169-4CBF-B8AF-07BCDB825B25}" dt="2023-03-07T09:24:19.032" v="1363" actId="20577"/>
          <ac:spMkLst>
            <pc:docMk/>
            <pc:sldMk cId="2660924185" sldId="275"/>
            <ac:spMk id="3" creationId="{E84A67CF-6F13-9C58-7630-665E4E5C1D2A}"/>
          </ac:spMkLst>
        </pc:spChg>
      </pc:sldChg>
      <pc:sldChg chg="new del">
        <pc:chgData name="Priyanka Muley" userId="3141b6007210e1be" providerId="LiveId" clId="{A45CF7D7-B169-4CBF-B8AF-07BCDB825B25}" dt="2023-03-07T09:33:24.355" v="1399" actId="47"/>
        <pc:sldMkLst>
          <pc:docMk/>
          <pc:sldMk cId="1117235878" sldId="276"/>
        </pc:sldMkLst>
      </pc:sldChg>
      <pc:sldChg chg="delSp modSp new mod">
        <pc:chgData name="Priyanka Muley" userId="3141b6007210e1be" providerId="LiveId" clId="{A45CF7D7-B169-4CBF-B8AF-07BCDB825B25}" dt="2023-03-07T09:39:38.925" v="1410" actId="478"/>
        <pc:sldMkLst>
          <pc:docMk/>
          <pc:sldMk cId="3612396670" sldId="276"/>
        </pc:sldMkLst>
        <pc:spChg chg="mod">
          <ac:chgData name="Priyanka Muley" userId="3141b6007210e1be" providerId="LiveId" clId="{A45CF7D7-B169-4CBF-B8AF-07BCDB825B25}" dt="2023-03-07T09:39:32.718" v="1409" actId="255"/>
          <ac:spMkLst>
            <pc:docMk/>
            <pc:sldMk cId="3612396670" sldId="276"/>
            <ac:spMk id="2" creationId="{9F6DEDEB-592E-6473-556F-6665ADD5B1FA}"/>
          </ac:spMkLst>
        </pc:spChg>
        <pc:spChg chg="del">
          <ac:chgData name="Priyanka Muley" userId="3141b6007210e1be" providerId="LiveId" clId="{A45CF7D7-B169-4CBF-B8AF-07BCDB825B25}" dt="2023-03-07T09:39:38.925" v="1410" actId="478"/>
          <ac:spMkLst>
            <pc:docMk/>
            <pc:sldMk cId="3612396670" sldId="276"/>
            <ac:spMk id="3" creationId="{DC3F2736-E61B-3056-2872-F9D36B32F194}"/>
          </ac:spMkLst>
        </pc:spChg>
      </pc:sldChg>
      <pc:sldChg chg="delSp modSp new mod">
        <pc:chgData name="Priyanka Muley" userId="3141b6007210e1be" providerId="LiveId" clId="{A45CF7D7-B169-4CBF-B8AF-07BCDB825B25}" dt="2023-03-07T09:41:06.912" v="1417" actId="255"/>
        <pc:sldMkLst>
          <pc:docMk/>
          <pc:sldMk cId="3863041838" sldId="277"/>
        </pc:sldMkLst>
        <pc:spChg chg="mod">
          <ac:chgData name="Priyanka Muley" userId="3141b6007210e1be" providerId="LiveId" clId="{A45CF7D7-B169-4CBF-B8AF-07BCDB825B25}" dt="2023-03-07T09:41:06.912" v="1417" actId="255"/>
          <ac:spMkLst>
            <pc:docMk/>
            <pc:sldMk cId="3863041838" sldId="277"/>
            <ac:spMk id="2" creationId="{1B694A03-F21D-B006-2B5B-F4B273494080}"/>
          </ac:spMkLst>
        </pc:spChg>
        <pc:spChg chg="del">
          <ac:chgData name="Priyanka Muley" userId="3141b6007210e1be" providerId="LiveId" clId="{A45CF7D7-B169-4CBF-B8AF-07BCDB825B25}" dt="2023-03-07T09:40:50.160" v="1414" actId="478"/>
          <ac:spMkLst>
            <pc:docMk/>
            <pc:sldMk cId="3863041838" sldId="277"/>
            <ac:spMk id="3" creationId="{46936061-336C-F844-36A4-DF68FA9512E1}"/>
          </ac:spMkLst>
        </pc:spChg>
      </pc:sldChg>
      <pc:sldChg chg="addSp delSp modSp new mod ord">
        <pc:chgData name="Priyanka Muley" userId="3141b6007210e1be" providerId="LiveId" clId="{A45CF7D7-B169-4CBF-B8AF-07BCDB825B25}" dt="2023-03-08T18:34:07.800" v="3137"/>
        <pc:sldMkLst>
          <pc:docMk/>
          <pc:sldMk cId="3148611087" sldId="278"/>
        </pc:sldMkLst>
        <pc:spChg chg="mod">
          <ac:chgData name="Priyanka Muley" userId="3141b6007210e1be" providerId="LiveId" clId="{A45CF7D7-B169-4CBF-B8AF-07BCDB825B25}" dt="2023-03-07T09:56:22.965" v="1651" actId="1076"/>
          <ac:spMkLst>
            <pc:docMk/>
            <pc:sldMk cId="3148611087" sldId="278"/>
            <ac:spMk id="2" creationId="{9AAAA689-FEA5-FF3D-B796-466A73225C37}"/>
          </ac:spMkLst>
        </pc:spChg>
        <pc:spChg chg="mod">
          <ac:chgData name="Priyanka Muley" userId="3141b6007210e1be" providerId="LiveId" clId="{A45CF7D7-B169-4CBF-B8AF-07BCDB825B25}" dt="2023-03-07T09:58:49.323" v="1713" actId="207"/>
          <ac:spMkLst>
            <pc:docMk/>
            <pc:sldMk cId="3148611087" sldId="278"/>
            <ac:spMk id="3" creationId="{A8169387-CB04-6F76-36E3-26AF8C39B6C4}"/>
          </ac:spMkLst>
        </pc:spChg>
        <pc:spChg chg="add del">
          <ac:chgData name="Priyanka Muley" userId="3141b6007210e1be" providerId="LiveId" clId="{A45CF7D7-B169-4CBF-B8AF-07BCDB825B25}" dt="2023-03-07T09:53:01.385" v="1521"/>
          <ac:spMkLst>
            <pc:docMk/>
            <pc:sldMk cId="3148611087" sldId="278"/>
            <ac:spMk id="4" creationId="{F4CD0898-76EE-72E0-7838-79E0EA7E7C2D}"/>
          </ac:spMkLst>
        </pc:spChg>
        <pc:spChg chg="add del mod">
          <ac:chgData name="Priyanka Muley" userId="3141b6007210e1be" providerId="LiveId" clId="{A45CF7D7-B169-4CBF-B8AF-07BCDB825B25}" dt="2023-03-07T09:54:52.933" v="1559" actId="478"/>
          <ac:spMkLst>
            <pc:docMk/>
            <pc:sldMk cId="3148611087" sldId="278"/>
            <ac:spMk id="5" creationId="{A9685855-8728-79BF-044B-5EEE47AE905A}"/>
          </ac:spMkLst>
        </pc:spChg>
        <pc:spChg chg="add del">
          <ac:chgData name="Priyanka Muley" userId="3141b6007210e1be" providerId="LiveId" clId="{A45CF7D7-B169-4CBF-B8AF-07BCDB825B25}" dt="2023-03-07T09:55:06.942" v="1561" actId="22"/>
          <ac:spMkLst>
            <pc:docMk/>
            <pc:sldMk cId="3148611087" sldId="278"/>
            <ac:spMk id="7" creationId="{515B640D-D7FE-F4AA-2D34-7C46626FB915}"/>
          </ac:spMkLst>
        </pc:spChg>
        <pc:spChg chg="add mod">
          <ac:chgData name="Priyanka Muley" userId="3141b6007210e1be" providerId="LiveId" clId="{A45CF7D7-B169-4CBF-B8AF-07BCDB825B25}" dt="2023-03-07T09:57:02.858" v="1677" actId="255"/>
          <ac:spMkLst>
            <pc:docMk/>
            <pc:sldMk cId="3148611087" sldId="278"/>
            <ac:spMk id="9" creationId="{23B44522-A07F-5431-32CD-99B2748EDE61}"/>
          </ac:spMkLst>
        </pc:spChg>
        <pc:picChg chg="add del">
          <ac:chgData name="Priyanka Muley" userId="3141b6007210e1be" providerId="LiveId" clId="{A45CF7D7-B169-4CBF-B8AF-07BCDB825B25}" dt="2023-03-07T09:53:01.385" v="1521"/>
          <ac:picMkLst>
            <pc:docMk/>
            <pc:sldMk cId="3148611087" sldId="278"/>
            <ac:picMk id="3074" creationId="{49888EAE-3418-B928-4DFE-BC9D236FAD19}"/>
          </ac:picMkLst>
        </pc:picChg>
      </pc:sldChg>
      <pc:sldChg chg="delSp modSp new mod">
        <pc:chgData name="Priyanka Muley" userId="3141b6007210e1be" providerId="LiveId" clId="{A45CF7D7-B169-4CBF-B8AF-07BCDB825B25}" dt="2023-03-07T10:01:09.150" v="1760" actId="20577"/>
        <pc:sldMkLst>
          <pc:docMk/>
          <pc:sldMk cId="2382687089" sldId="279"/>
        </pc:sldMkLst>
        <pc:spChg chg="mod">
          <ac:chgData name="Priyanka Muley" userId="3141b6007210e1be" providerId="LiveId" clId="{A45CF7D7-B169-4CBF-B8AF-07BCDB825B25}" dt="2023-03-07T10:01:09.150" v="1760" actId="20577"/>
          <ac:spMkLst>
            <pc:docMk/>
            <pc:sldMk cId="2382687089" sldId="279"/>
            <ac:spMk id="2" creationId="{1210FC7A-FD06-97FE-E1F9-14B0461A3DC5}"/>
          </ac:spMkLst>
        </pc:spChg>
        <pc:spChg chg="del mod">
          <ac:chgData name="Priyanka Muley" userId="3141b6007210e1be" providerId="LiveId" clId="{A45CF7D7-B169-4CBF-B8AF-07BCDB825B25}" dt="2023-03-07T09:57:48.418" v="1705" actId="478"/>
          <ac:spMkLst>
            <pc:docMk/>
            <pc:sldMk cId="2382687089" sldId="279"/>
            <ac:spMk id="3" creationId="{46B5FC03-95AD-9156-3423-ECCED169D719}"/>
          </ac:spMkLst>
        </pc:spChg>
      </pc:sldChg>
      <pc:sldChg chg="delSp modSp new mod">
        <pc:chgData name="Priyanka Muley" userId="3141b6007210e1be" providerId="LiveId" clId="{A45CF7D7-B169-4CBF-B8AF-07BCDB825B25}" dt="2023-03-07T10:06:49.054" v="1865" actId="478"/>
        <pc:sldMkLst>
          <pc:docMk/>
          <pc:sldMk cId="434896227" sldId="280"/>
        </pc:sldMkLst>
        <pc:spChg chg="mod">
          <ac:chgData name="Priyanka Muley" userId="3141b6007210e1be" providerId="LiveId" clId="{A45CF7D7-B169-4CBF-B8AF-07BCDB825B25}" dt="2023-03-07T10:06:43.080" v="1864" actId="255"/>
          <ac:spMkLst>
            <pc:docMk/>
            <pc:sldMk cId="434896227" sldId="280"/>
            <ac:spMk id="2" creationId="{2E0AC192-7A0A-9353-1D60-DC54166127BF}"/>
          </ac:spMkLst>
        </pc:spChg>
        <pc:spChg chg="del">
          <ac:chgData name="Priyanka Muley" userId="3141b6007210e1be" providerId="LiveId" clId="{A45CF7D7-B169-4CBF-B8AF-07BCDB825B25}" dt="2023-03-07T10:06:49.054" v="1865" actId="478"/>
          <ac:spMkLst>
            <pc:docMk/>
            <pc:sldMk cId="434896227" sldId="280"/>
            <ac:spMk id="3" creationId="{C926C5A9-F260-0765-69CB-702FCD0C2B0F}"/>
          </ac:spMkLst>
        </pc:spChg>
      </pc:sldChg>
      <pc:sldChg chg="modSp new mod">
        <pc:chgData name="Priyanka Muley" userId="3141b6007210e1be" providerId="LiveId" clId="{A45CF7D7-B169-4CBF-B8AF-07BCDB825B25}" dt="2023-03-07T10:15:08.221" v="1904" actId="255"/>
        <pc:sldMkLst>
          <pc:docMk/>
          <pc:sldMk cId="3811119999" sldId="281"/>
        </pc:sldMkLst>
        <pc:spChg chg="mod">
          <ac:chgData name="Priyanka Muley" userId="3141b6007210e1be" providerId="LiveId" clId="{A45CF7D7-B169-4CBF-B8AF-07BCDB825B25}" dt="2023-03-07T10:12:55.547" v="1894" actId="2711"/>
          <ac:spMkLst>
            <pc:docMk/>
            <pc:sldMk cId="3811119999" sldId="281"/>
            <ac:spMk id="2" creationId="{4839E764-8302-F13D-4441-192274EA9D55}"/>
          </ac:spMkLst>
        </pc:spChg>
        <pc:spChg chg="mod">
          <ac:chgData name="Priyanka Muley" userId="3141b6007210e1be" providerId="LiveId" clId="{A45CF7D7-B169-4CBF-B8AF-07BCDB825B25}" dt="2023-03-07T10:15:08.221" v="1904" actId="255"/>
          <ac:spMkLst>
            <pc:docMk/>
            <pc:sldMk cId="3811119999" sldId="281"/>
            <ac:spMk id="3" creationId="{A4738BAC-CA60-1538-6B0B-F29FC322544D}"/>
          </ac:spMkLst>
        </pc:spChg>
      </pc:sldChg>
      <pc:sldChg chg="modSp new mod">
        <pc:chgData name="Priyanka Muley" userId="3141b6007210e1be" providerId="LiveId" clId="{A45CF7D7-B169-4CBF-B8AF-07BCDB825B25}" dt="2023-03-07T12:38:16.661" v="2099" actId="20577"/>
        <pc:sldMkLst>
          <pc:docMk/>
          <pc:sldMk cId="2575929610" sldId="282"/>
        </pc:sldMkLst>
        <pc:spChg chg="mod">
          <ac:chgData name="Priyanka Muley" userId="3141b6007210e1be" providerId="LiveId" clId="{A45CF7D7-B169-4CBF-B8AF-07BCDB825B25}" dt="2023-03-07T12:38:16.661" v="2099" actId="20577"/>
          <ac:spMkLst>
            <pc:docMk/>
            <pc:sldMk cId="2575929610" sldId="282"/>
            <ac:spMk id="2" creationId="{EE7F92D2-EA72-62CD-B4E0-8D9F4DC18D91}"/>
          </ac:spMkLst>
        </pc:spChg>
        <pc:spChg chg="mod">
          <ac:chgData name="Priyanka Muley" userId="3141b6007210e1be" providerId="LiveId" clId="{A45CF7D7-B169-4CBF-B8AF-07BCDB825B25}" dt="2023-03-07T11:51:46.114" v="1923" actId="20577"/>
          <ac:spMkLst>
            <pc:docMk/>
            <pc:sldMk cId="2575929610" sldId="282"/>
            <ac:spMk id="3" creationId="{BAA1A2A1-52FE-FF69-B0C8-784E52D57562}"/>
          </ac:spMkLst>
        </pc:spChg>
      </pc:sldChg>
      <pc:sldChg chg="addSp delSp modSp new mod ord">
        <pc:chgData name="Priyanka Muley" userId="3141b6007210e1be" providerId="LiveId" clId="{A45CF7D7-B169-4CBF-B8AF-07BCDB825B25}" dt="2023-03-09T13:54:35.679" v="3640" actId="113"/>
        <pc:sldMkLst>
          <pc:docMk/>
          <pc:sldMk cId="1471159351" sldId="283"/>
        </pc:sldMkLst>
        <pc:spChg chg="mod">
          <ac:chgData name="Priyanka Muley" userId="3141b6007210e1be" providerId="LiveId" clId="{A45CF7D7-B169-4CBF-B8AF-07BCDB825B25}" dt="2023-03-08T18:25:18.603" v="3105" actId="20577"/>
          <ac:spMkLst>
            <pc:docMk/>
            <pc:sldMk cId="1471159351" sldId="283"/>
            <ac:spMk id="2" creationId="{A56EF70F-6E85-6A7C-9494-AED1C0D2565F}"/>
          </ac:spMkLst>
        </pc:spChg>
        <pc:spChg chg="del mod">
          <ac:chgData name="Priyanka Muley" userId="3141b6007210e1be" providerId="LiveId" clId="{A45CF7D7-B169-4CBF-B8AF-07BCDB825B25}" dt="2023-03-08T18:22:14.374" v="3059" actId="12084"/>
          <ac:spMkLst>
            <pc:docMk/>
            <pc:sldMk cId="1471159351" sldId="283"/>
            <ac:spMk id="3" creationId="{C4AD3F67-DB5F-6D68-D74B-FF6224EE890C}"/>
          </ac:spMkLst>
        </pc:spChg>
        <pc:spChg chg="add del mod">
          <ac:chgData name="Priyanka Muley" userId="3141b6007210e1be" providerId="LiveId" clId="{A45CF7D7-B169-4CBF-B8AF-07BCDB825B25}" dt="2023-03-08T18:25:40.687" v="3106" actId="12084"/>
          <ac:spMkLst>
            <pc:docMk/>
            <pc:sldMk cId="1471159351" sldId="283"/>
            <ac:spMk id="7" creationId="{9F1C2106-2814-4DE4-C1E0-63DC05406209}"/>
          </ac:spMkLst>
        </pc:spChg>
        <pc:spChg chg="add del mod">
          <ac:chgData name="Priyanka Muley" userId="3141b6007210e1be" providerId="LiveId" clId="{A45CF7D7-B169-4CBF-B8AF-07BCDB825B25}" dt="2023-03-08T18:26:16.240" v="3110" actId="12084"/>
          <ac:spMkLst>
            <pc:docMk/>
            <pc:sldMk cId="1471159351" sldId="283"/>
            <ac:spMk id="9" creationId="{1CC9D5F3-0B19-8123-9FB2-0F59C96D6EB3}"/>
          </ac:spMkLst>
        </pc:spChg>
        <pc:spChg chg="add mod">
          <ac:chgData name="Priyanka Muley" userId="3141b6007210e1be" providerId="LiveId" clId="{A45CF7D7-B169-4CBF-B8AF-07BCDB825B25}" dt="2023-03-08T18:29:23.042" v="3120" actId="5793"/>
          <ac:spMkLst>
            <pc:docMk/>
            <pc:sldMk cId="1471159351" sldId="283"/>
            <ac:spMk id="11" creationId="{6E2BB3B8-EAE0-1BD8-1926-09179C34ED52}"/>
          </ac:spMkLst>
        </pc:spChg>
        <pc:spChg chg="add mod">
          <ac:chgData name="Priyanka Muley" userId="3141b6007210e1be" providerId="LiveId" clId="{A45CF7D7-B169-4CBF-B8AF-07BCDB825B25}" dt="2023-03-09T13:54:35.679" v="3640" actId="113"/>
          <ac:spMkLst>
            <pc:docMk/>
            <pc:sldMk cId="1471159351" sldId="283"/>
            <ac:spMk id="14" creationId="{18390A38-9E34-0228-DBF7-1EB687A07F64}"/>
          </ac:spMkLst>
        </pc:spChg>
        <pc:graphicFrameChg chg="add del modGraphic">
          <ac:chgData name="Priyanka Muley" userId="3141b6007210e1be" providerId="LiveId" clId="{A45CF7D7-B169-4CBF-B8AF-07BCDB825B25}" dt="2023-03-08T16:13:12.645" v="2534" actId="478"/>
          <ac:graphicFrameMkLst>
            <pc:docMk/>
            <pc:sldMk cId="1471159351" sldId="283"/>
            <ac:graphicFrameMk id="4" creationId="{72958EC6-0243-256C-62D7-ABF363195D68}"/>
          </ac:graphicFrameMkLst>
        </pc:graphicFrameChg>
        <pc:graphicFrameChg chg="add del mod modGraphic">
          <ac:chgData name="Priyanka Muley" userId="3141b6007210e1be" providerId="LiveId" clId="{A45CF7D7-B169-4CBF-B8AF-07BCDB825B25}" dt="2023-03-08T18:21:19.365" v="3058" actId="478"/>
          <ac:graphicFrameMkLst>
            <pc:docMk/>
            <pc:sldMk cId="1471159351" sldId="283"/>
            <ac:graphicFrameMk id="5" creationId="{6B57F3E8-DC81-E1F0-03C7-40A0B1F827EC}"/>
          </ac:graphicFrameMkLst>
        </pc:graphicFrameChg>
        <pc:graphicFrameChg chg="add del mod">
          <ac:chgData name="Priyanka Muley" userId="3141b6007210e1be" providerId="LiveId" clId="{A45CF7D7-B169-4CBF-B8AF-07BCDB825B25}" dt="2023-03-08T18:23:43.173" v="3081" actId="11529"/>
          <ac:graphicFrameMkLst>
            <pc:docMk/>
            <pc:sldMk cId="1471159351" sldId="283"/>
            <ac:graphicFrameMk id="6" creationId="{5DFA9195-825C-C7B7-7EA5-AAF515A56C1B}"/>
          </ac:graphicFrameMkLst>
        </pc:graphicFrameChg>
        <pc:graphicFrameChg chg="add del mod">
          <ac:chgData name="Priyanka Muley" userId="3141b6007210e1be" providerId="LiveId" clId="{A45CF7D7-B169-4CBF-B8AF-07BCDB825B25}" dt="2023-03-08T18:25:51.402" v="3108" actId="11529"/>
          <ac:graphicFrameMkLst>
            <pc:docMk/>
            <pc:sldMk cId="1471159351" sldId="283"/>
            <ac:graphicFrameMk id="8" creationId="{1452A06C-52AF-06C4-060C-BCF4B473B205}"/>
          </ac:graphicFrameMkLst>
        </pc:graphicFrameChg>
        <pc:graphicFrameChg chg="add del mod">
          <ac:chgData name="Priyanka Muley" userId="3141b6007210e1be" providerId="LiveId" clId="{A45CF7D7-B169-4CBF-B8AF-07BCDB825B25}" dt="2023-03-08T18:26:38.941" v="3116" actId="11529"/>
          <ac:graphicFrameMkLst>
            <pc:docMk/>
            <pc:sldMk cId="1471159351" sldId="283"/>
            <ac:graphicFrameMk id="10" creationId="{409F8BA7-7D43-D1B3-1FBE-942D74876B7B}"/>
          </ac:graphicFrameMkLst>
        </pc:graphicFrameChg>
        <pc:graphicFrameChg chg="add del modGraphic">
          <ac:chgData name="Priyanka Muley" userId="3141b6007210e1be" providerId="LiveId" clId="{A45CF7D7-B169-4CBF-B8AF-07BCDB825B25}" dt="2023-03-08T18:27:58.560" v="3118" actId="478"/>
          <ac:graphicFrameMkLst>
            <pc:docMk/>
            <pc:sldMk cId="1471159351" sldId="283"/>
            <ac:graphicFrameMk id="12" creationId="{310F08F4-418C-0099-C4C3-11CA0473A171}"/>
          </ac:graphicFrameMkLst>
        </pc:graphicFrameChg>
        <pc:graphicFrameChg chg="add del mod modGraphic">
          <ac:chgData name="Priyanka Muley" userId="3141b6007210e1be" providerId="LiveId" clId="{A45CF7D7-B169-4CBF-B8AF-07BCDB825B25}" dt="2023-03-08T18:31:14.326" v="3133" actId="478"/>
          <ac:graphicFrameMkLst>
            <pc:docMk/>
            <pc:sldMk cId="1471159351" sldId="283"/>
            <ac:graphicFrameMk id="15" creationId="{D0D55942-09BD-8E39-B38D-CC9199396917}"/>
          </ac:graphicFrameMkLst>
        </pc:graphicFrameChg>
      </pc:sldChg>
      <pc:sldChg chg="addSp delSp modSp new mod">
        <pc:chgData name="Priyanka Muley" userId="3141b6007210e1be" providerId="LiveId" clId="{A45CF7D7-B169-4CBF-B8AF-07BCDB825B25}" dt="2023-03-09T13:47:04.965" v="3607" actId="255"/>
        <pc:sldMkLst>
          <pc:docMk/>
          <pc:sldMk cId="2832767806" sldId="284"/>
        </pc:sldMkLst>
        <pc:spChg chg="mod">
          <ac:chgData name="Priyanka Muley" userId="3141b6007210e1be" providerId="LiveId" clId="{A45CF7D7-B169-4CBF-B8AF-07BCDB825B25}" dt="2023-03-07T12:23:03.447" v="2015" actId="20577"/>
          <ac:spMkLst>
            <pc:docMk/>
            <pc:sldMk cId="2832767806" sldId="284"/>
            <ac:spMk id="2" creationId="{D47DD237-AD9E-911A-A99B-F626DDF022A2}"/>
          </ac:spMkLst>
        </pc:spChg>
        <pc:spChg chg="del mod">
          <ac:chgData name="Priyanka Muley" userId="3141b6007210e1be" providerId="LiveId" clId="{A45CF7D7-B169-4CBF-B8AF-07BCDB825B25}" dt="2023-03-09T13:43:26.013" v="3568" actId="12084"/>
          <ac:spMkLst>
            <pc:docMk/>
            <pc:sldMk cId="2832767806" sldId="284"/>
            <ac:spMk id="3" creationId="{310E7748-C710-2137-A2AD-EF4D6AD71A6D}"/>
          </ac:spMkLst>
        </pc:spChg>
        <pc:graphicFrameChg chg="add mod">
          <ac:chgData name="Priyanka Muley" userId="3141b6007210e1be" providerId="LiveId" clId="{A45CF7D7-B169-4CBF-B8AF-07BCDB825B25}" dt="2023-03-09T13:47:04.965" v="3607" actId="255"/>
          <ac:graphicFrameMkLst>
            <pc:docMk/>
            <pc:sldMk cId="2832767806" sldId="284"/>
            <ac:graphicFrameMk id="4" creationId="{74991A90-EFB2-0FD6-07E7-E14A4D4E5661}"/>
          </ac:graphicFrameMkLst>
        </pc:graphicFrameChg>
      </pc:sldChg>
      <pc:sldChg chg="modSp new mod">
        <pc:chgData name="Priyanka Muley" userId="3141b6007210e1be" providerId="LiveId" clId="{A45CF7D7-B169-4CBF-B8AF-07BCDB825B25}" dt="2023-03-07T12:40:48.869" v="2128" actId="20577"/>
        <pc:sldMkLst>
          <pc:docMk/>
          <pc:sldMk cId="796900663" sldId="285"/>
        </pc:sldMkLst>
        <pc:spChg chg="mod">
          <ac:chgData name="Priyanka Muley" userId="3141b6007210e1be" providerId="LiveId" clId="{A45CF7D7-B169-4CBF-B8AF-07BCDB825B25}" dt="2023-03-07T12:38:37.886" v="2115" actId="20577"/>
          <ac:spMkLst>
            <pc:docMk/>
            <pc:sldMk cId="796900663" sldId="285"/>
            <ac:spMk id="2" creationId="{99172B2E-1E13-DBA1-A0BF-567133BE055B}"/>
          </ac:spMkLst>
        </pc:spChg>
        <pc:spChg chg="mod">
          <ac:chgData name="Priyanka Muley" userId="3141b6007210e1be" providerId="LiveId" clId="{A45CF7D7-B169-4CBF-B8AF-07BCDB825B25}" dt="2023-03-07T12:40:48.869" v="2128" actId="20577"/>
          <ac:spMkLst>
            <pc:docMk/>
            <pc:sldMk cId="796900663" sldId="285"/>
            <ac:spMk id="3" creationId="{A7206AC2-FA85-BFF3-95F1-090D8CC8A95B}"/>
          </ac:spMkLst>
        </pc:spChg>
      </pc:sldChg>
      <pc:sldChg chg="addSp delSp modSp new mod">
        <pc:chgData name="Priyanka Muley" userId="3141b6007210e1be" providerId="LiveId" clId="{A45CF7D7-B169-4CBF-B8AF-07BCDB825B25}" dt="2023-03-09T13:52:45.705" v="3634"/>
        <pc:sldMkLst>
          <pc:docMk/>
          <pc:sldMk cId="269079751" sldId="286"/>
        </pc:sldMkLst>
        <pc:spChg chg="mod">
          <ac:chgData name="Priyanka Muley" userId="3141b6007210e1be" providerId="LiveId" clId="{A45CF7D7-B169-4CBF-B8AF-07BCDB825B25}" dt="2023-03-07T12:37:12.749" v="2076" actId="20577"/>
          <ac:spMkLst>
            <pc:docMk/>
            <pc:sldMk cId="269079751" sldId="286"/>
            <ac:spMk id="2" creationId="{CC4A3C6A-1F52-36F8-5439-A9994F84E541}"/>
          </ac:spMkLst>
        </pc:spChg>
        <pc:spChg chg="del mod">
          <ac:chgData name="Priyanka Muley" userId="3141b6007210e1be" providerId="LiveId" clId="{A45CF7D7-B169-4CBF-B8AF-07BCDB825B25}" dt="2023-03-09T13:48:57.087" v="3608" actId="12084"/>
          <ac:spMkLst>
            <pc:docMk/>
            <pc:sldMk cId="269079751" sldId="286"/>
            <ac:spMk id="3" creationId="{815EBA53-CAA7-BF77-E6BB-CAAA69CEBE80}"/>
          </ac:spMkLst>
        </pc:spChg>
        <pc:graphicFrameChg chg="add mod">
          <ac:chgData name="Priyanka Muley" userId="3141b6007210e1be" providerId="LiveId" clId="{A45CF7D7-B169-4CBF-B8AF-07BCDB825B25}" dt="2023-03-09T13:52:45.705" v="3634"/>
          <ac:graphicFrameMkLst>
            <pc:docMk/>
            <pc:sldMk cId="269079751" sldId="286"/>
            <ac:graphicFrameMk id="4" creationId="{5D30F9DA-73AA-A27A-174F-17823DC46AE8}"/>
          </ac:graphicFrameMkLst>
        </pc:graphicFrameChg>
      </pc:sldChg>
      <pc:sldChg chg="addSp modSp new mod">
        <pc:chgData name="Priyanka Muley" userId="3141b6007210e1be" providerId="LiveId" clId="{A45CF7D7-B169-4CBF-B8AF-07BCDB825B25}" dt="2023-03-07T12:44:02.811" v="2226" actId="14100"/>
        <pc:sldMkLst>
          <pc:docMk/>
          <pc:sldMk cId="957410553" sldId="287"/>
        </pc:sldMkLst>
        <pc:spChg chg="mod">
          <ac:chgData name="Priyanka Muley" userId="3141b6007210e1be" providerId="LiveId" clId="{A45CF7D7-B169-4CBF-B8AF-07BCDB825B25}" dt="2023-03-07T12:38:48.715" v="2117"/>
          <ac:spMkLst>
            <pc:docMk/>
            <pc:sldMk cId="957410553" sldId="287"/>
            <ac:spMk id="2" creationId="{FE5AB39A-C9F1-DFEC-02C3-B78414F0A75D}"/>
          </ac:spMkLst>
        </pc:spChg>
        <pc:spChg chg="mod">
          <ac:chgData name="Priyanka Muley" userId="3141b6007210e1be" providerId="LiveId" clId="{A45CF7D7-B169-4CBF-B8AF-07BCDB825B25}" dt="2023-03-07T12:44:02.811" v="2226" actId="14100"/>
          <ac:spMkLst>
            <pc:docMk/>
            <pc:sldMk cId="957410553" sldId="287"/>
            <ac:spMk id="3" creationId="{E3F04338-E7C4-DE3A-A1F1-0917DE984AFA}"/>
          </ac:spMkLst>
        </pc:spChg>
        <pc:picChg chg="add mod">
          <ac:chgData name="Priyanka Muley" userId="3141b6007210e1be" providerId="LiveId" clId="{A45CF7D7-B169-4CBF-B8AF-07BCDB825B25}" dt="2023-03-07T12:43:57.333" v="2225" actId="1076"/>
          <ac:picMkLst>
            <pc:docMk/>
            <pc:sldMk cId="957410553" sldId="287"/>
            <ac:picMk id="4" creationId="{7A8619A2-5C3F-8592-DB1D-49F41E5985DD}"/>
          </ac:picMkLst>
        </pc:picChg>
      </pc:sldChg>
      <pc:sldChg chg="addSp modSp new mod">
        <pc:chgData name="Priyanka Muley" userId="3141b6007210e1be" providerId="LiveId" clId="{A45CF7D7-B169-4CBF-B8AF-07BCDB825B25}" dt="2023-03-08T16:07:12.965" v="2494" actId="20577"/>
        <pc:sldMkLst>
          <pc:docMk/>
          <pc:sldMk cId="151700060" sldId="288"/>
        </pc:sldMkLst>
        <pc:spChg chg="mod">
          <ac:chgData name="Priyanka Muley" userId="3141b6007210e1be" providerId="LiveId" clId="{A45CF7D7-B169-4CBF-B8AF-07BCDB825B25}" dt="2023-03-08T16:07:12.965" v="2494" actId="20577"/>
          <ac:spMkLst>
            <pc:docMk/>
            <pc:sldMk cId="151700060" sldId="288"/>
            <ac:spMk id="2" creationId="{1FA7002D-9752-5807-0829-D12213B5AEAD}"/>
          </ac:spMkLst>
        </pc:spChg>
        <pc:spChg chg="mod">
          <ac:chgData name="Priyanka Muley" userId="3141b6007210e1be" providerId="LiveId" clId="{A45CF7D7-B169-4CBF-B8AF-07BCDB825B25}" dt="2023-03-08T13:33:43.121" v="2405" actId="14100"/>
          <ac:spMkLst>
            <pc:docMk/>
            <pc:sldMk cId="151700060" sldId="288"/>
            <ac:spMk id="3" creationId="{20BA04C2-8E5A-B0E3-4E1C-129FD4C11758}"/>
          </ac:spMkLst>
        </pc:spChg>
        <pc:picChg chg="add mod">
          <ac:chgData name="Priyanka Muley" userId="3141b6007210e1be" providerId="LiveId" clId="{A45CF7D7-B169-4CBF-B8AF-07BCDB825B25}" dt="2023-03-08T13:34:56.707" v="2460" actId="1076"/>
          <ac:picMkLst>
            <pc:docMk/>
            <pc:sldMk cId="151700060" sldId="288"/>
            <ac:picMk id="4" creationId="{A02F3CE8-8B2A-297F-53CB-F14C43119F93}"/>
          </ac:picMkLst>
        </pc:picChg>
      </pc:sldChg>
      <pc:sldChg chg="addSp delSp modSp new mod">
        <pc:chgData name="Priyanka Muley" userId="3141b6007210e1be" providerId="LiveId" clId="{A45CF7D7-B169-4CBF-B8AF-07BCDB825B25}" dt="2023-03-07T12:46:27.625" v="2312" actId="20577"/>
        <pc:sldMkLst>
          <pc:docMk/>
          <pc:sldMk cId="385321532" sldId="289"/>
        </pc:sldMkLst>
        <pc:spChg chg="mod">
          <ac:chgData name="Priyanka Muley" userId="3141b6007210e1be" providerId="LiveId" clId="{A45CF7D7-B169-4CBF-B8AF-07BCDB825B25}" dt="2023-03-07T12:46:27.625" v="2312" actId="20577"/>
          <ac:spMkLst>
            <pc:docMk/>
            <pc:sldMk cId="385321532" sldId="289"/>
            <ac:spMk id="2" creationId="{D2AF766C-67F2-2B5F-D73D-F56DC9ED1336}"/>
          </ac:spMkLst>
        </pc:spChg>
        <pc:spChg chg="del">
          <ac:chgData name="Priyanka Muley" userId="3141b6007210e1be" providerId="LiveId" clId="{A45CF7D7-B169-4CBF-B8AF-07BCDB825B25}" dt="2023-03-07T12:45:38.796" v="2265" actId="478"/>
          <ac:spMkLst>
            <pc:docMk/>
            <pc:sldMk cId="385321532" sldId="289"/>
            <ac:spMk id="3" creationId="{55F963DE-059D-AC5B-4074-965EFE62F0C9}"/>
          </ac:spMkLst>
        </pc:spChg>
        <pc:picChg chg="add mod">
          <ac:chgData name="Priyanka Muley" userId="3141b6007210e1be" providerId="LiveId" clId="{A45CF7D7-B169-4CBF-B8AF-07BCDB825B25}" dt="2023-03-07T12:46:03.673" v="2293" actId="1076"/>
          <ac:picMkLst>
            <pc:docMk/>
            <pc:sldMk cId="385321532" sldId="289"/>
            <ac:picMk id="4" creationId="{B3D9BF9B-13F4-F5C3-9259-EDAE00BC8B0D}"/>
          </ac:picMkLst>
        </pc:picChg>
      </pc:sldChg>
      <pc:sldChg chg="addSp delSp modSp new mod">
        <pc:chgData name="Priyanka Muley" userId="3141b6007210e1be" providerId="LiveId" clId="{A45CF7D7-B169-4CBF-B8AF-07BCDB825B25}" dt="2023-03-08T13:16:12.161" v="2385" actId="20577"/>
        <pc:sldMkLst>
          <pc:docMk/>
          <pc:sldMk cId="3995791545" sldId="290"/>
        </pc:sldMkLst>
        <pc:spChg chg="mod">
          <ac:chgData name="Priyanka Muley" userId="3141b6007210e1be" providerId="LiveId" clId="{A45CF7D7-B169-4CBF-B8AF-07BCDB825B25}" dt="2023-03-08T13:16:12.161" v="2385" actId="20577"/>
          <ac:spMkLst>
            <pc:docMk/>
            <pc:sldMk cId="3995791545" sldId="290"/>
            <ac:spMk id="2" creationId="{AE8ACEFE-E2A9-36FA-41FB-3BC39E466EAA}"/>
          </ac:spMkLst>
        </pc:spChg>
        <pc:spChg chg="del">
          <ac:chgData name="Priyanka Muley" userId="3141b6007210e1be" providerId="LiveId" clId="{A45CF7D7-B169-4CBF-B8AF-07BCDB825B25}" dt="2023-03-08T13:11:34.089" v="2327" actId="478"/>
          <ac:spMkLst>
            <pc:docMk/>
            <pc:sldMk cId="3995791545" sldId="290"/>
            <ac:spMk id="3" creationId="{5199CE8A-C3E0-5F24-7EAA-10103EFCBF1E}"/>
          </ac:spMkLst>
        </pc:spChg>
        <pc:graphicFrameChg chg="add mod">
          <ac:chgData name="Priyanka Muley" userId="3141b6007210e1be" providerId="LiveId" clId="{A45CF7D7-B169-4CBF-B8AF-07BCDB825B25}" dt="2023-03-08T13:15:44.178" v="2356" actId="20577"/>
          <ac:graphicFrameMkLst>
            <pc:docMk/>
            <pc:sldMk cId="3995791545" sldId="290"/>
            <ac:graphicFrameMk id="4" creationId="{22657EBF-1284-8493-3808-1F5E186FE49F}"/>
          </ac:graphicFrameMkLst>
        </pc:graphicFrameChg>
      </pc:sldChg>
      <pc:sldChg chg="addSp delSp modSp new del mod ord">
        <pc:chgData name="Priyanka Muley" userId="3141b6007210e1be" providerId="LiveId" clId="{A45CF7D7-B169-4CBF-B8AF-07BCDB825B25}" dt="2023-03-08T16:13:16.785" v="2535" actId="47"/>
        <pc:sldMkLst>
          <pc:docMk/>
          <pc:sldMk cId="299833485" sldId="291"/>
        </pc:sldMkLst>
        <pc:spChg chg="del mod">
          <ac:chgData name="Priyanka Muley" userId="3141b6007210e1be" providerId="LiveId" clId="{A45CF7D7-B169-4CBF-B8AF-07BCDB825B25}" dt="2023-03-08T13:34:09.067" v="2407" actId="478"/>
          <ac:spMkLst>
            <pc:docMk/>
            <pc:sldMk cId="299833485" sldId="291"/>
            <ac:spMk id="3" creationId="{B3CE13B6-7FDB-92F3-47EF-C07C4A1404CA}"/>
          </ac:spMkLst>
        </pc:spChg>
        <pc:spChg chg="add mod">
          <ac:chgData name="Priyanka Muley" userId="3141b6007210e1be" providerId="LiveId" clId="{A45CF7D7-B169-4CBF-B8AF-07BCDB825B25}" dt="2023-03-08T16:11:33.655" v="2517" actId="5793"/>
          <ac:spMkLst>
            <pc:docMk/>
            <pc:sldMk cId="299833485" sldId="291"/>
            <ac:spMk id="6" creationId="{75703FD9-46B3-E2A5-9418-42892FF6AE92}"/>
          </ac:spMkLst>
        </pc:spChg>
        <pc:picChg chg="add del">
          <ac:chgData name="Priyanka Muley" userId="3141b6007210e1be" providerId="LiveId" clId="{A45CF7D7-B169-4CBF-B8AF-07BCDB825B25}" dt="2023-03-08T13:34:13.323" v="2408" actId="21"/>
          <ac:picMkLst>
            <pc:docMk/>
            <pc:sldMk cId="299833485" sldId="291"/>
            <ac:picMk id="4" creationId="{7B73CE2D-4E1C-8741-5ED2-0EA784C60876}"/>
          </ac:picMkLst>
        </pc:picChg>
      </pc:sldChg>
      <pc:sldChg chg="delSp modSp new mod">
        <pc:chgData name="Priyanka Muley" userId="3141b6007210e1be" providerId="LiveId" clId="{A45CF7D7-B169-4CBF-B8AF-07BCDB825B25}" dt="2023-03-08T18:35:04.061" v="3191" actId="20577"/>
        <pc:sldMkLst>
          <pc:docMk/>
          <pc:sldMk cId="690240851" sldId="291"/>
        </pc:sldMkLst>
        <pc:spChg chg="mod">
          <ac:chgData name="Priyanka Muley" userId="3141b6007210e1be" providerId="LiveId" clId="{A45CF7D7-B169-4CBF-B8AF-07BCDB825B25}" dt="2023-03-08T18:35:04.061" v="3191" actId="20577"/>
          <ac:spMkLst>
            <pc:docMk/>
            <pc:sldMk cId="690240851" sldId="291"/>
            <ac:spMk id="2" creationId="{E8405727-AA77-3FE6-717D-CBB40838A1D2}"/>
          </ac:spMkLst>
        </pc:spChg>
        <pc:spChg chg="del">
          <ac:chgData name="Priyanka Muley" userId="3141b6007210e1be" providerId="LiveId" clId="{A45CF7D7-B169-4CBF-B8AF-07BCDB825B25}" dt="2023-03-08T16:43:33.641" v="2618" actId="478"/>
          <ac:spMkLst>
            <pc:docMk/>
            <pc:sldMk cId="690240851" sldId="291"/>
            <ac:spMk id="3" creationId="{C6CEDE53-118E-683F-DC41-27C3533067AE}"/>
          </ac:spMkLst>
        </pc:spChg>
      </pc:sldChg>
      <pc:sldChg chg="addSp delSp modSp new mod">
        <pc:chgData name="Priyanka Muley" userId="3141b6007210e1be" providerId="LiveId" clId="{A45CF7D7-B169-4CBF-B8AF-07BCDB825B25}" dt="2023-03-08T16:16:14.704" v="2601" actId="20577"/>
        <pc:sldMkLst>
          <pc:docMk/>
          <pc:sldMk cId="2626783542" sldId="292"/>
        </pc:sldMkLst>
        <pc:spChg chg="mod">
          <ac:chgData name="Priyanka Muley" userId="3141b6007210e1be" providerId="LiveId" clId="{A45CF7D7-B169-4CBF-B8AF-07BCDB825B25}" dt="2023-03-08T16:16:14.704" v="2601" actId="20577"/>
          <ac:spMkLst>
            <pc:docMk/>
            <pc:sldMk cId="2626783542" sldId="292"/>
            <ac:spMk id="2" creationId="{4429590E-DAB1-83EE-9516-9DEABA2B67D4}"/>
          </ac:spMkLst>
        </pc:spChg>
        <pc:spChg chg="del mod">
          <ac:chgData name="Priyanka Muley" userId="3141b6007210e1be" providerId="LiveId" clId="{A45CF7D7-B169-4CBF-B8AF-07BCDB825B25}" dt="2023-03-08T16:14:39.200" v="2540" actId="478"/>
          <ac:spMkLst>
            <pc:docMk/>
            <pc:sldMk cId="2626783542" sldId="292"/>
            <ac:spMk id="3" creationId="{2A6CCEC0-A3C9-0054-107D-FA74F9F07887}"/>
          </ac:spMkLst>
        </pc:spChg>
        <pc:picChg chg="add mod">
          <ac:chgData name="Priyanka Muley" userId="3141b6007210e1be" providerId="LiveId" clId="{A45CF7D7-B169-4CBF-B8AF-07BCDB825B25}" dt="2023-03-08T16:15:11.578" v="2581" actId="1076"/>
          <ac:picMkLst>
            <pc:docMk/>
            <pc:sldMk cId="2626783542" sldId="292"/>
            <ac:picMk id="1026" creationId="{6E27ADE3-EB59-B4FD-6050-2335DE6C8D34}"/>
          </ac:picMkLst>
        </pc:picChg>
      </pc:sldChg>
      <pc:sldChg chg="addSp delSp modSp new mod ord">
        <pc:chgData name="Priyanka Muley" userId="3141b6007210e1be" providerId="LiveId" clId="{A45CF7D7-B169-4CBF-B8AF-07BCDB825B25}" dt="2023-03-08T17:56:51.656" v="2709" actId="1076"/>
        <pc:sldMkLst>
          <pc:docMk/>
          <pc:sldMk cId="2306504695" sldId="293"/>
        </pc:sldMkLst>
        <pc:spChg chg="mod">
          <ac:chgData name="Priyanka Muley" userId="3141b6007210e1be" providerId="LiveId" clId="{A45CF7D7-B169-4CBF-B8AF-07BCDB825B25}" dt="2023-03-08T17:52:34.481" v="2687" actId="20577"/>
          <ac:spMkLst>
            <pc:docMk/>
            <pc:sldMk cId="2306504695" sldId="293"/>
            <ac:spMk id="2" creationId="{015CD490-7D95-2321-6B02-A364D437157F}"/>
          </ac:spMkLst>
        </pc:spChg>
        <pc:spChg chg="mod">
          <ac:chgData name="Priyanka Muley" userId="3141b6007210e1be" providerId="LiveId" clId="{A45CF7D7-B169-4CBF-B8AF-07BCDB825B25}" dt="2023-03-08T17:56:23.803" v="2706" actId="20577"/>
          <ac:spMkLst>
            <pc:docMk/>
            <pc:sldMk cId="2306504695" sldId="293"/>
            <ac:spMk id="3" creationId="{A363AAD0-D5A0-EEBF-8500-7FEB727DEDFB}"/>
          </ac:spMkLst>
        </pc:spChg>
        <pc:graphicFrameChg chg="add del modGraphic">
          <ac:chgData name="Priyanka Muley" userId="3141b6007210e1be" providerId="LiveId" clId="{A45CF7D7-B169-4CBF-B8AF-07BCDB825B25}" dt="2023-03-08T17:53:30.179" v="2696" actId="478"/>
          <ac:graphicFrameMkLst>
            <pc:docMk/>
            <pc:sldMk cId="2306504695" sldId="293"/>
            <ac:graphicFrameMk id="4" creationId="{52E7A772-9148-8D6D-E39D-C62976D38964}"/>
          </ac:graphicFrameMkLst>
        </pc:graphicFrameChg>
        <pc:graphicFrameChg chg="add del mod modGraphic">
          <ac:chgData name="Priyanka Muley" userId="3141b6007210e1be" providerId="LiveId" clId="{A45CF7D7-B169-4CBF-B8AF-07BCDB825B25}" dt="2023-03-08T17:55:29.768" v="2705" actId="478"/>
          <ac:graphicFrameMkLst>
            <pc:docMk/>
            <pc:sldMk cId="2306504695" sldId="293"/>
            <ac:graphicFrameMk id="5" creationId="{C0B5AC4D-BDA1-31FF-E41B-F56F2669CCC4}"/>
          </ac:graphicFrameMkLst>
        </pc:graphicFrameChg>
        <pc:picChg chg="add mod">
          <ac:chgData name="Priyanka Muley" userId="3141b6007210e1be" providerId="LiveId" clId="{A45CF7D7-B169-4CBF-B8AF-07BCDB825B25}" dt="2023-03-08T17:56:51.656" v="2709" actId="1076"/>
          <ac:picMkLst>
            <pc:docMk/>
            <pc:sldMk cId="2306504695" sldId="293"/>
            <ac:picMk id="6" creationId="{73F252A9-36DE-4186-F2EA-937919AD5027}"/>
          </ac:picMkLst>
        </pc:picChg>
      </pc:sldChg>
      <pc:sldChg chg="new del">
        <pc:chgData name="Priyanka Muley" userId="3141b6007210e1be" providerId="LiveId" clId="{A45CF7D7-B169-4CBF-B8AF-07BCDB825B25}" dt="2023-03-08T16:44:04.880" v="2622" actId="47"/>
        <pc:sldMkLst>
          <pc:docMk/>
          <pc:sldMk cId="4032322019" sldId="293"/>
        </pc:sldMkLst>
      </pc:sldChg>
      <pc:sldChg chg="addSp delSp modSp new mod">
        <pc:chgData name="Priyanka Muley" userId="3141b6007210e1be" providerId="LiveId" clId="{A45CF7D7-B169-4CBF-B8AF-07BCDB825B25}" dt="2023-03-08T17:43:55.590" v="2633" actId="1076"/>
        <pc:sldMkLst>
          <pc:docMk/>
          <pc:sldMk cId="4156943414" sldId="294"/>
        </pc:sldMkLst>
        <pc:spChg chg="del">
          <ac:chgData name="Priyanka Muley" userId="3141b6007210e1be" providerId="LiveId" clId="{A45CF7D7-B169-4CBF-B8AF-07BCDB825B25}" dt="2023-03-08T17:43:48.337" v="2631" actId="478"/>
          <ac:spMkLst>
            <pc:docMk/>
            <pc:sldMk cId="4156943414" sldId="294"/>
            <ac:spMk id="3" creationId="{0F2D0FB6-0EB3-E566-C06A-6537ABAA6CA3}"/>
          </ac:spMkLst>
        </pc:spChg>
        <pc:picChg chg="add mod">
          <ac:chgData name="Priyanka Muley" userId="3141b6007210e1be" providerId="LiveId" clId="{A45CF7D7-B169-4CBF-B8AF-07BCDB825B25}" dt="2023-03-08T17:43:55.590" v="2633" actId="1076"/>
          <ac:picMkLst>
            <pc:docMk/>
            <pc:sldMk cId="4156943414" sldId="294"/>
            <ac:picMk id="4" creationId="{B33E8ABB-668F-74D3-879C-37F017713234}"/>
          </ac:picMkLst>
        </pc:picChg>
      </pc:sldChg>
      <pc:sldChg chg="addSp delSp modSp new mod">
        <pc:chgData name="Priyanka Muley" userId="3141b6007210e1be" providerId="LiveId" clId="{A45CF7D7-B169-4CBF-B8AF-07BCDB825B25}" dt="2023-03-08T17:46:00.705" v="2666" actId="14100"/>
        <pc:sldMkLst>
          <pc:docMk/>
          <pc:sldMk cId="271473075" sldId="295"/>
        </pc:sldMkLst>
        <pc:spChg chg="mod">
          <ac:chgData name="Priyanka Muley" userId="3141b6007210e1be" providerId="LiveId" clId="{A45CF7D7-B169-4CBF-B8AF-07BCDB825B25}" dt="2023-03-08T17:45:49.365" v="2665" actId="20577"/>
          <ac:spMkLst>
            <pc:docMk/>
            <pc:sldMk cId="271473075" sldId="295"/>
            <ac:spMk id="2" creationId="{022F72AF-9581-7C55-66E9-4811410766BD}"/>
          </ac:spMkLst>
        </pc:spChg>
        <pc:spChg chg="del">
          <ac:chgData name="Priyanka Muley" userId="3141b6007210e1be" providerId="LiveId" clId="{A45CF7D7-B169-4CBF-B8AF-07BCDB825B25}" dt="2023-03-08T17:45:22.454" v="2636" actId="478"/>
          <ac:spMkLst>
            <pc:docMk/>
            <pc:sldMk cId="271473075" sldId="295"/>
            <ac:spMk id="3" creationId="{F38B6CB4-8C73-C9CA-300A-611BD2D1A5D8}"/>
          </ac:spMkLst>
        </pc:spChg>
        <pc:picChg chg="add mod">
          <ac:chgData name="Priyanka Muley" userId="3141b6007210e1be" providerId="LiveId" clId="{A45CF7D7-B169-4CBF-B8AF-07BCDB825B25}" dt="2023-03-08T17:46:00.705" v="2666" actId="14100"/>
          <ac:picMkLst>
            <pc:docMk/>
            <pc:sldMk cId="271473075" sldId="295"/>
            <ac:picMk id="4" creationId="{36C8879B-FC45-47D2-32A0-51DA7338F667}"/>
          </ac:picMkLst>
        </pc:picChg>
      </pc:sldChg>
      <pc:sldChg chg="addSp delSp modSp new del mod">
        <pc:chgData name="Priyanka Muley" userId="3141b6007210e1be" providerId="LiveId" clId="{A45CF7D7-B169-4CBF-B8AF-07BCDB825B25}" dt="2023-03-08T18:31:48.720" v="3135" actId="47"/>
        <pc:sldMkLst>
          <pc:docMk/>
          <pc:sldMk cId="4235042208" sldId="296"/>
        </pc:sldMkLst>
        <pc:spChg chg="mod">
          <ac:chgData name="Priyanka Muley" userId="3141b6007210e1be" providerId="LiveId" clId="{A45CF7D7-B169-4CBF-B8AF-07BCDB825B25}" dt="2023-03-08T17:52:07.265" v="2671" actId="5793"/>
          <ac:spMkLst>
            <pc:docMk/>
            <pc:sldMk cId="4235042208" sldId="296"/>
            <ac:spMk id="3" creationId="{8061A338-F00F-811D-73AA-2012F071FD09}"/>
          </ac:spMkLst>
        </pc:spChg>
        <pc:picChg chg="add del">
          <ac:chgData name="Priyanka Muley" userId="3141b6007210e1be" providerId="LiveId" clId="{A45CF7D7-B169-4CBF-B8AF-07BCDB825B25}" dt="2023-03-08T17:48:15.081" v="2669" actId="478"/>
          <ac:picMkLst>
            <pc:docMk/>
            <pc:sldMk cId="4235042208" sldId="296"/>
            <ac:picMk id="4" creationId="{60A0C831-571B-6408-301C-63D9E35A1CD5}"/>
          </ac:picMkLst>
        </pc:picChg>
      </pc:sldChg>
      <pc:sldChg chg="addSp modSp new mod">
        <pc:chgData name="Priyanka Muley" userId="3141b6007210e1be" providerId="LiveId" clId="{A45CF7D7-B169-4CBF-B8AF-07BCDB825B25}" dt="2023-03-08T18:12:01.676" v="2930" actId="1076"/>
        <pc:sldMkLst>
          <pc:docMk/>
          <pc:sldMk cId="362746820" sldId="297"/>
        </pc:sldMkLst>
        <pc:spChg chg="mod">
          <ac:chgData name="Priyanka Muley" userId="3141b6007210e1be" providerId="LiveId" clId="{A45CF7D7-B169-4CBF-B8AF-07BCDB825B25}" dt="2023-03-08T17:57:42.808" v="2722" actId="20577"/>
          <ac:spMkLst>
            <pc:docMk/>
            <pc:sldMk cId="362746820" sldId="297"/>
            <ac:spMk id="2" creationId="{2A944ADD-E9DA-6E52-1681-AFF7B61FCF0E}"/>
          </ac:spMkLst>
        </pc:spChg>
        <pc:spChg chg="mod">
          <ac:chgData name="Priyanka Muley" userId="3141b6007210e1be" providerId="LiveId" clId="{A45CF7D7-B169-4CBF-B8AF-07BCDB825B25}" dt="2023-03-08T18:11:49.716" v="2923" actId="1076"/>
          <ac:spMkLst>
            <pc:docMk/>
            <pc:sldMk cId="362746820" sldId="297"/>
            <ac:spMk id="3" creationId="{24A87275-3719-9151-AB4D-0477B1280442}"/>
          </ac:spMkLst>
        </pc:spChg>
        <pc:picChg chg="add mod">
          <ac:chgData name="Priyanka Muley" userId="3141b6007210e1be" providerId="LiveId" clId="{A45CF7D7-B169-4CBF-B8AF-07BCDB825B25}" dt="2023-03-08T18:12:01.676" v="2930" actId="1076"/>
          <ac:picMkLst>
            <pc:docMk/>
            <pc:sldMk cId="362746820" sldId="297"/>
            <ac:picMk id="4" creationId="{FDBC4DDB-C9C1-70D9-5254-A57A95DD4C57}"/>
          </ac:picMkLst>
        </pc:picChg>
      </pc:sldChg>
      <pc:sldChg chg="addSp modSp new mod">
        <pc:chgData name="Priyanka Muley" userId="3141b6007210e1be" providerId="LiveId" clId="{A45CF7D7-B169-4CBF-B8AF-07BCDB825B25}" dt="2023-03-08T18:10:47.074" v="2876" actId="14100"/>
        <pc:sldMkLst>
          <pc:docMk/>
          <pc:sldMk cId="2849406495" sldId="298"/>
        </pc:sldMkLst>
        <pc:spChg chg="mod">
          <ac:chgData name="Priyanka Muley" userId="3141b6007210e1be" providerId="LiveId" clId="{A45CF7D7-B169-4CBF-B8AF-07BCDB825B25}" dt="2023-03-08T18:06:19.480" v="2772" actId="20577"/>
          <ac:spMkLst>
            <pc:docMk/>
            <pc:sldMk cId="2849406495" sldId="298"/>
            <ac:spMk id="2" creationId="{F564161A-BA40-3EB6-6A10-D649FFF4D193}"/>
          </ac:spMkLst>
        </pc:spChg>
        <pc:spChg chg="mod">
          <ac:chgData name="Priyanka Muley" userId="3141b6007210e1be" providerId="LiveId" clId="{A45CF7D7-B169-4CBF-B8AF-07BCDB825B25}" dt="2023-03-08T18:10:38.354" v="2867" actId="1076"/>
          <ac:spMkLst>
            <pc:docMk/>
            <pc:sldMk cId="2849406495" sldId="298"/>
            <ac:spMk id="3" creationId="{8179BF77-CC8A-98EF-5F60-4F182CB73C4B}"/>
          </ac:spMkLst>
        </pc:spChg>
        <pc:picChg chg="add mod">
          <ac:chgData name="Priyanka Muley" userId="3141b6007210e1be" providerId="LiveId" clId="{A45CF7D7-B169-4CBF-B8AF-07BCDB825B25}" dt="2023-03-08T18:10:47.074" v="2876" actId="14100"/>
          <ac:picMkLst>
            <pc:docMk/>
            <pc:sldMk cId="2849406495" sldId="298"/>
            <ac:picMk id="4" creationId="{7D75C3A5-79C3-1F8D-5B35-DDD627DC597F}"/>
          </ac:picMkLst>
        </pc:picChg>
      </pc:sldChg>
      <pc:sldChg chg="addSp modSp new mod">
        <pc:chgData name="Priyanka Muley" userId="3141b6007210e1be" providerId="LiveId" clId="{A45CF7D7-B169-4CBF-B8AF-07BCDB825B25}" dt="2023-03-08T18:15:31.406" v="3010" actId="1076"/>
        <pc:sldMkLst>
          <pc:docMk/>
          <pc:sldMk cId="3229557097" sldId="299"/>
        </pc:sldMkLst>
        <pc:spChg chg="mod">
          <ac:chgData name="Priyanka Muley" userId="3141b6007210e1be" providerId="LiveId" clId="{A45CF7D7-B169-4CBF-B8AF-07BCDB825B25}" dt="2023-03-08T18:12:32.419" v="2942" actId="20577"/>
          <ac:spMkLst>
            <pc:docMk/>
            <pc:sldMk cId="3229557097" sldId="299"/>
            <ac:spMk id="2" creationId="{435B28DF-884A-4F72-CD5B-E13EADB4B26E}"/>
          </ac:spMkLst>
        </pc:spChg>
        <pc:spChg chg="mod">
          <ac:chgData name="Priyanka Muley" userId="3141b6007210e1be" providerId="LiveId" clId="{A45CF7D7-B169-4CBF-B8AF-07BCDB825B25}" dt="2023-03-08T18:15:06.617" v="3006" actId="5793"/>
          <ac:spMkLst>
            <pc:docMk/>
            <pc:sldMk cId="3229557097" sldId="299"/>
            <ac:spMk id="3" creationId="{DAD84D13-51D6-472A-B414-55E14E8A981C}"/>
          </ac:spMkLst>
        </pc:spChg>
        <pc:picChg chg="add mod">
          <ac:chgData name="Priyanka Muley" userId="3141b6007210e1be" providerId="LiveId" clId="{A45CF7D7-B169-4CBF-B8AF-07BCDB825B25}" dt="2023-03-08T18:15:31.406" v="3010" actId="1076"/>
          <ac:picMkLst>
            <pc:docMk/>
            <pc:sldMk cId="3229557097" sldId="299"/>
            <ac:picMk id="4" creationId="{966971F6-66BE-AC1E-E1E9-C44F0CEE1D1F}"/>
          </ac:picMkLst>
        </pc:picChg>
      </pc:sldChg>
      <pc:sldChg chg="addSp modSp new mod">
        <pc:chgData name="Priyanka Muley" userId="3141b6007210e1be" providerId="LiveId" clId="{A45CF7D7-B169-4CBF-B8AF-07BCDB825B25}" dt="2023-03-08T18:17:10.305" v="3040" actId="14100"/>
        <pc:sldMkLst>
          <pc:docMk/>
          <pc:sldMk cId="4165983511" sldId="300"/>
        </pc:sldMkLst>
        <pc:spChg chg="mod">
          <ac:chgData name="Priyanka Muley" userId="3141b6007210e1be" providerId="LiveId" clId="{A45CF7D7-B169-4CBF-B8AF-07BCDB825B25}" dt="2023-03-08T18:15:55.945" v="3026" actId="20577"/>
          <ac:spMkLst>
            <pc:docMk/>
            <pc:sldMk cId="4165983511" sldId="300"/>
            <ac:spMk id="2" creationId="{DE291CE2-4BFF-90F4-2234-64FCD19C21F3}"/>
          </ac:spMkLst>
        </pc:spChg>
        <pc:spChg chg="mod">
          <ac:chgData name="Priyanka Muley" userId="3141b6007210e1be" providerId="LiveId" clId="{A45CF7D7-B169-4CBF-B8AF-07BCDB825B25}" dt="2023-03-08T18:16:50.044" v="3036" actId="14100"/>
          <ac:spMkLst>
            <pc:docMk/>
            <pc:sldMk cId="4165983511" sldId="300"/>
            <ac:spMk id="3" creationId="{91BD50C6-C07D-C73E-44A3-FBF78F765208}"/>
          </ac:spMkLst>
        </pc:spChg>
        <pc:picChg chg="add mod">
          <ac:chgData name="Priyanka Muley" userId="3141b6007210e1be" providerId="LiveId" clId="{A45CF7D7-B169-4CBF-B8AF-07BCDB825B25}" dt="2023-03-08T18:17:10.305" v="3040" actId="14100"/>
          <ac:picMkLst>
            <pc:docMk/>
            <pc:sldMk cId="4165983511" sldId="300"/>
            <ac:picMk id="4" creationId="{77DEE0FF-4839-C414-C67B-77CB31684A10}"/>
          </ac:picMkLst>
        </pc:picChg>
      </pc:sldChg>
      <pc:sldChg chg="modSp new mod">
        <pc:chgData name="Priyanka Muley" userId="3141b6007210e1be" providerId="LiveId" clId="{A45CF7D7-B169-4CBF-B8AF-07BCDB825B25}" dt="2023-03-08T18:37:20.610" v="3232"/>
        <pc:sldMkLst>
          <pc:docMk/>
          <pc:sldMk cId="3691257013" sldId="301"/>
        </pc:sldMkLst>
        <pc:spChg chg="mod">
          <ac:chgData name="Priyanka Muley" userId="3141b6007210e1be" providerId="LiveId" clId="{A45CF7D7-B169-4CBF-B8AF-07BCDB825B25}" dt="2023-03-08T18:35:27.274" v="3221" actId="20577"/>
          <ac:spMkLst>
            <pc:docMk/>
            <pc:sldMk cId="3691257013" sldId="301"/>
            <ac:spMk id="2" creationId="{5EBA891C-C0D3-D36E-A548-E33E46105F86}"/>
          </ac:spMkLst>
        </pc:spChg>
        <pc:spChg chg="mod">
          <ac:chgData name="Priyanka Muley" userId="3141b6007210e1be" providerId="LiveId" clId="{A45CF7D7-B169-4CBF-B8AF-07BCDB825B25}" dt="2023-03-08T18:37:20.610" v="3232"/>
          <ac:spMkLst>
            <pc:docMk/>
            <pc:sldMk cId="3691257013" sldId="301"/>
            <ac:spMk id="3" creationId="{D51EF488-AB51-EEDE-9ED4-DDE544C16D49}"/>
          </ac:spMkLst>
        </pc:spChg>
      </pc:sldChg>
      <pc:sldChg chg="delSp modSp new mod">
        <pc:chgData name="Priyanka Muley" userId="3141b6007210e1be" providerId="LiveId" clId="{A45CF7D7-B169-4CBF-B8AF-07BCDB825B25}" dt="2023-03-08T18:40:27.156" v="3257" actId="478"/>
        <pc:sldMkLst>
          <pc:docMk/>
          <pc:sldMk cId="2382194519" sldId="302"/>
        </pc:sldMkLst>
        <pc:spChg chg="mod">
          <ac:chgData name="Priyanka Muley" userId="3141b6007210e1be" providerId="LiveId" clId="{A45CF7D7-B169-4CBF-B8AF-07BCDB825B25}" dt="2023-03-08T18:40:23.884" v="3256" actId="255"/>
          <ac:spMkLst>
            <pc:docMk/>
            <pc:sldMk cId="2382194519" sldId="302"/>
            <ac:spMk id="2" creationId="{4F01ADBD-2DCA-E5EF-6F6B-D8A440B9F430}"/>
          </ac:spMkLst>
        </pc:spChg>
        <pc:spChg chg="del">
          <ac:chgData name="Priyanka Muley" userId="3141b6007210e1be" providerId="LiveId" clId="{A45CF7D7-B169-4CBF-B8AF-07BCDB825B25}" dt="2023-03-08T18:40:27.156" v="3257" actId="478"/>
          <ac:spMkLst>
            <pc:docMk/>
            <pc:sldMk cId="2382194519" sldId="302"/>
            <ac:spMk id="3" creationId="{9A98B35C-95FD-46AE-BCF2-A11114522CB9}"/>
          </ac:spMkLst>
        </pc:spChg>
      </pc:sldChg>
      <pc:sldChg chg="delSp modSp add mod ord">
        <pc:chgData name="Priyanka Muley" userId="3141b6007210e1be" providerId="LiveId" clId="{A45CF7D7-B169-4CBF-B8AF-07BCDB825B25}" dt="2023-03-08T18:43:56.219" v="3359"/>
        <pc:sldMkLst>
          <pc:docMk/>
          <pc:sldMk cId="3667642932" sldId="303"/>
        </pc:sldMkLst>
        <pc:spChg chg="mod">
          <ac:chgData name="Priyanka Muley" userId="3141b6007210e1be" providerId="LiveId" clId="{A45CF7D7-B169-4CBF-B8AF-07BCDB825B25}" dt="2023-03-08T18:43:03.091" v="3352" actId="255"/>
          <ac:spMkLst>
            <pc:docMk/>
            <pc:sldMk cId="3667642932" sldId="303"/>
            <ac:spMk id="309" creationId="{00000000-0000-0000-0000-000000000000}"/>
          </ac:spMkLst>
        </pc:spChg>
        <pc:spChg chg="del mod">
          <ac:chgData name="Priyanka Muley" userId="3141b6007210e1be" providerId="LiveId" clId="{A45CF7D7-B169-4CBF-B8AF-07BCDB825B25}" dt="2023-03-08T18:42:55.277" v="3351" actId="478"/>
          <ac:spMkLst>
            <pc:docMk/>
            <pc:sldMk cId="3667642932" sldId="303"/>
            <ac:spMk id="310" creationId="{00000000-0000-0000-0000-000000000000}"/>
          </ac:spMkLst>
        </pc:spChg>
      </pc:sldChg>
      <pc:sldChg chg="new del">
        <pc:chgData name="Priyanka Muley" userId="3141b6007210e1be" providerId="LiveId" clId="{A45CF7D7-B169-4CBF-B8AF-07BCDB825B25}" dt="2023-03-08T18:43:57.861" v="3360" actId="47"/>
        <pc:sldMkLst>
          <pc:docMk/>
          <pc:sldMk cId="374936739" sldId="304"/>
        </pc:sldMkLst>
      </pc:sldChg>
      <pc:sldChg chg="modSp add mod ord">
        <pc:chgData name="Priyanka Muley" userId="3141b6007210e1be" providerId="LiveId" clId="{A45CF7D7-B169-4CBF-B8AF-07BCDB825B25}" dt="2023-03-08T18:49:35.394" v="3562" actId="14100"/>
        <pc:sldMkLst>
          <pc:docMk/>
          <pc:sldMk cId="237393478" sldId="368"/>
        </pc:sldMkLst>
        <pc:spChg chg="mod">
          <ac:chgData name="Priyanka Muley" userId="3141b6007210e1be" providerId="LiveId" clId="{A45CF7D7-B169-4CBF-B8AF-07BCDB825B25}" dt="2023-03-08T18:49:35.394" v="3562" actId="14100"/>
          <ac:spMkLst>
            <pc:docMk/>
            <pc:sldMk cId="237393478" sldId="368"/>
            <ac:spMk id="9" creationId="{EAABC729-2842-46B0-BA12-C7E0F8365702}"/>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10D9D94-5167-41C2-B34C-D466D5F71A32}" type="doc">
      <dgm:prSet loTypeId="urn:microsoft.com/office/officeart/2005/8/layout/default" loCatId="list" qsTypeId="urn:microsoft.com/office/officeart/2005/8/quickstyle/3d3" qsCatId="3D" csTypeId="urn:microsoft.com/office/officeart/2005/8/colors/accent1_2" csCatId="accent1" phldr="1"/>
      <dgm:spPr/>
      <dgm:t>
        <a:bodyPr/>
        <a:lstStyle/>
        <a:p>
          <a:endParaRPr lang="en-IN"/>
        </a:p>
      </dgm:t>
    </dgm:pt>
    <dgm:pt modelId="{298CA423-9453-4AA7-931E-DFF8FEECF4AB}">
      <dgm:prSet phldrT="[Text]" custT="1"/>
      <dgm:spPr/>
      <dgm:t>
        <a:bodyPr/>
        <a:lstStyle/>
        <a:p>
          <a:r>
            <a:rPr lang="en-IN" sz="2400" dirty="0"/>
            <a:t>On-demand Self Service</a:t>
          </a:r>
        </a:p>
      </dgm:t>
    </dgm:pt>
    <dgm:pt modelId="{CB34BF1A-572C-45F1-A874-D11DA44E7CC3}" type="parTrans" cxnId="{E87EC6FB-8C9B-4670-8E50-06ED7E08F616}">
      <dgm:prSet/>
      <dgm:spPr/>
      <dgm:t>
        <a:bodyPr/>
        <a:lstStyle/>
        <a:p>
          <a:endParaRPr lang="en-IN"/>
        </a:p>
      </dgm:t>
    </dgm:pt>
    <dgm:pt modelId="{B444EBBB-52E1-41CA-90A5-B21BB6AEA676}" type="sibTrans" cxnId="{E87EC6FB-8C9B-4670-8E50-06ED7E08F616}">
      <dgm:prSet/>
      <dgm:spPr/>
      <dgm:t>
        <a:bodyPr/>
        <a:lstStyle/>
        <a:p>
          <a:endParaRPr lang="en-IN"/>
        </a:p>
      </dgm:t>
    </dgm:pt>
    <dgm:pt modelId="{1E65D8C0-C073-403E-9D0B-AC0EBC515FB9}">
      <dgm:prSet phldrT="[Text]" custT="1"/>
      <dgm:spPr/>
      <dgm:t>
        <a:bodyPr/>
        <a:lstStyle/>
        <a:p>
          <a:r>
            <a:rPr lang="en-IN" sz="2400" dirty="0"/>
            <a:t>Broad Network Access</a:t>
          </a:r>
        </a:p>
      </dgm:t>
    </dgm:pt>
    <dgm:pt modelId="{6383DD95-A28B-42A3-854E-FAB1A031DE3A}" type="parTrans" cxnId="{8ACEA0DF-0E6D-422A-BF1D-6EA089FA5C29}">
      <dgm:prSet/>
      <dgm:spPr/>
      <dgm:t>
        <a:bodyPr/>
        <a:lstStyle/>
        <a:p>
          <a:endParaRPr lang="en-IN"/>
        </a:p>
      </dgm:t>
    </dgm:pt>
    <dgm:pt modelId="{FEA1CB7E-2841-4A20-A8E1-D8B0C112E190}" type="sibTrans" cxnId="{8ACEA0DF-0E6D-422A-BF1D-6EA089FA5C29}">
      <dgm:prSet/>
      <dgm:spPr/>
      <dgm:t>
        <a:bodyPr/>
        <a:lstStyle/>
        <a:p>
          <a:endParaRPr lang="en-IN"/>
        </a:p>
      </dgm:t>
    </dgm:pt>
    <dgm:pt modelId="{9D8021F1-86E3-4283-920C-BF0F8F635BAF}">
      <dgm:prSet phldrT="[Text]" custT="1"/>
      <dgm:spPr/>
      <dgm:t>
        <a:bodyPr/>
        <a:lstStyle/>
        <a:p>
          <a:r>
            <a:rPr lang="en-IN" sz="2400" dirty="0"/>
            <a:t>Resource Pooling</a:t>
          </a:r>
        </a:p>
      </dgm:t>
    </dgm:pt>
    <dgm:pt modelId="{C09E3297-C59B-424C-8124-0681E6100122}" type="parTrans" cxnId="{82CEEC3D-987E-41B5-BC84-6DA5BD62FCA3}">
      <dgm:prSet/>
      <dgm:spPr/>
      <dgm:t>
        <a:bodyPr/>
        <a:lstStyle/>
        <a:p>
          <a:endParaRPr lang="en-IN"/>
        </a:p>
      </dgm:t>
    </dgm:pt>
    <dgm:pt modelId="{94E3FF71-E0B4-4C2D-83AA-738C5F3AF25B}" type="sibTrans" cxnId="{82CEEC3D-987E-41B5-BC84-6DA5BD62FCA3}">
      <dgm:prSet/>
      <dgm:spPr/>
      <dgm:t>
        <a:bodyPr/>
        <a:lstStyle/>
        <a:p>
          <a:endParaRPr lang="en-IN"/>
        </a:p>
      </dgm:t>
    </dgm:pt>
    <dgm:pt modelId="{A441AFD2-0CB8-45CD-A651-ABB4F9D17BBB}">
      <dgm:prSet phldrT="[Text]" custT="1"/>
      <dgm:spPr/>
      <dgm:t>
        <a:bodyPr/>
        <a:lstStyle/>
        <a:p>
          <a:r>
            <a:rPr lang="en-IN" sz="2400" dirty="0"/>
            <a:t>Rapid Elasticity</a:t>
          </a:r>
        </a:p>
      </dgm:t>
    </dgm:pt>
    <dgm:pt modelId="{681E3685-E6F1-4FA7-922C-295821372C90}" type="parTrans" cxnId="{B25DEFF6-7E00-4798-981D-051FC51C9AA1}">
      <dgm:prSet/>
      <dgm:spPr/>
      <dgm:t>
        <a:bodyPr/>
        <a:lstStyle/>
        <a:p>
          <a:endParaRPr lang="en-IN"/>
        </a:p>
      </dgm:t>
    </dgm:pt>
    <dgm:pt modelId="{AE623FB6-7B87-4D0C-8C8F-82773DBE5166}" type="sibTrans" cxnId="{B25DEFF6-7E00-4798-981D-051FC51C9AA1}">
      <dgm:prSet/>
      <dgm:spPr/>
      <dgm:t>
        <a:bodyPr/>
        <a:lstStyle/>
        <a:p>
          <a:endParaRPr lang="en-IN"/>
        </a:p>
      </dgm:t>
    </dgm:pt>
    <dgm:pt modelId="{12A2EA99-0A90-44F3-A0EA-381079ABEF86}">
      <dgm:prSet phldrT="[Text]" custT="1"/>
      <dgm:spPr/>
      <dgm:t>
        <a:bodyPr/>
        <a:lstStyle/>
        <a:p>
          <a:r>
            <a:rPr lang="en-IN" sz="2400" dirty="0"/>
            <a:t>Measured Service</a:t>
          </a:r>
        </a:p>
      </dgm:t>
    </dgm:pt>
    <dgm:pt modelId="{2A3C3F02-55EC-4291-B3AC-F61495C86E3F}" type="parTrans" cxnId="{037180FA-8884-4986-9A92-57BF4DEFD42A}">
      <dgm:prSet/>
      <dgm:spPr/>
      <dgm:t>
        <a:bodyPr/>
        <a:lstStyle/>
        <a:p>
          <a:endParaRPr lang="en-IN"/>
        </a:p>
      </dgm:t>
    </dgm:pt>
    <dgm:pt modelId="{2CE1D9D1-383D-4F23-9B23-5EA91EE54D8B}" type="sibTrans" cxnId="{037180FA-8884-4986-9A92-57BF4DEFD42A}">
      <dgm:prSet/>
      <dgm:spPr/>
      <dgm:t>
        <a:bodyPr/>
        <a:lstStyle/>
        <a:p>
          <a:endParaRPr lang="en-IN"/>
        </a:p>
      </dgm:t>
    </dgm:pt>
    <dgm:pt modelId="{01174838-165B-4EEC-85F0-45D64A081639}" type="pres">
      <dgm:prSet presAssocID="{510D9D94-5167-41C2-B34C-D466D5F71A32}" presName="diagram" presStyleCnt="0">
        <dgm:presLayoutVars>
          <dgm:dir/>
          <dgm:resizeHandles val="exact"/>
        </dgm:presLayoutVars>
      </dgm:prSet>
      <dgm:spPr/>
    </dgm:pt>
    <dgm:pt modelId="{0CA6FD23-17FB-4636-85A9-D9752079E5D1}" type="pres">
      <dgm:prSet presAssocID="{298CA423-9453-4AA7-931E-DFF8FEECF4AB}" presName="node" presStyleLbl="node1" presStyleIdx="0" presStyleCnt="5">
        <dgm:presLayoutVars>
          <dgm:bulletEnabled val="1"/>
        </dgm:presLayoutVars>
      </dgm:prSet>
      <dgm:spPr/>
    </dgm:pt>
    <dgm:pt modelId="{139E23BF-E397-4986-8206-388753C8104A}" type="pres">
      <dgm:prSet presAssocID="{B444EBBB-52E1-41CA-90A5-B21BB6AEA676}" presName="sibTrans" presStyleCnt="0"/>
      <dgm:spPr/>
    </dgm:pt>
    <dgm:pt modelId="{DA7B1259-BA28-4CF1-B524-21C90DBCC984}" type="pres">
      <dgm:prSet presAssocID="{1E65D8C0-C073-403E-9D0B-AC0EBC515FB9}" presName="node" presStyleLbl="node1" presStyleIdx="1" presStyleCnt="5">
        <dgm:presLayoutVars>
          <dgm:bulletEnabled val="1"/>
        </dgm:presLayoutVars>
      </dgm:prSet>
      <dgm:spPr/>
    </dgm:pt>
    <dgm:pt modelId="{0FF4276A-31BE-4505-9751-E9DA3FBAD3C5}" type="pres">
      <dgm:prSet presAssocID="{FEA1CB7E-2841-4A20-A8E1-D8B0C112E190}" presName="sibTrans" presStyleCnt="0"/>
      <dgm:spPr/>
    </dgm:pt>
    <dgm:pt modelId="{0FE42DA8-1552-4786-ACAB-1FBC406B1853}" type="pres">
      <dgm:prSet presAssocID="{9D8021F1-86E3-4283-920C-BF0F8F635BAF}" presName="node" presStyleLbl="node1" presStyleIdx="2" presStyleCnt="5">
        <dgm:presLayoutVars>
          <dgm:bulletEnabled val="1"/>
        </dgm:presLayoutVars>
      </dgm:prSet>
      <dgm:spPr/>
    </dgm:pt>
    <dgm:pt modelId="{4904A822-EAED-42C3-AEF6-AA52068B2D8D}" type="pres">
      <dgm:prSet presAssocID="{94E3FF71-E0B4-4C2D-83AA-738C5F3AF25B}" presName="sibTrans" presStyleCnt="0"/>
      <dgm:spPr/>
    </dgm:pt>
    <dgm:pt modelId="{B1D17D08-7BA2-4EE0-BF36-0EC1CACF4E3D}" type="pres">
      <dgm:prSet presAssocID="{A441AFD2-0CB8-45CD-A651-ABB4F9D17BBB}" presName="node" presStyleLbl="node1" presStyleIdx="3" presStyleCnt="5">
        <dgm:presLayoutVars>
          <dgm:bulletEnabled val="1"/>
        </dgm:presLayoutVars>
      </dgm:prSet>
      <dgm:spPr/>
    </dgm:pt>
    <dgm:pt modelId="{3C3FC853-670A-403B-9663-31AB870C7146}" type="pres">
      <dgm:prSet presAssocID="{AE623FB6-7B87-4D0C-8C8F-82773DBE5166}" presName="sibTrans" presStyleCnt="0"/>
      <dgm:spPr/>
    </dgm:pt>
    <dgm:pt modelId="{D18F1AEF-B203-4F2F-9581-205CF38AA2BA}" type="pres">
      <dgm:prSet presAssocID="{12A2EA99-0A90-44F3-A0EA-381079ABEF86}" presName="node" presStyleLbl="node1" presStyleIdx="4" presStyleCnt="5">
        <dgm:presLayoutVars>
          <dgm:bulletEnabled val="1"/>
        </dgm:presLayoutVars>
      </dgm:prSet>
      <dgm:spPr/>
    </dgm:pt>
  </dgm:ptLst>
  <dgm:cxnLst>
    <dgm:cxn modelId="{0D654212-9878-4F40-BEF2-6D73A927DF1A}" type="presOf" srcId="{298CA423-9453-4AA7-931E-DFF8FEECF4AB}" destId="{0CA6FD23-17FB-4636-85A9-D9752079E5D1}" srcOrd="0" destOrd="0" presId="urn:microsoft.com/office/officeart/2005/8/layout/default"/>
    <dgm:cxn modelId="{82CEEC3D-987E-41B5-BC84-6DA5BD62FCA3}" srcId="{510D9D94-5167-41C2-B34C-D466D5F71A32}" destId="{9D8021F1-86E3-4283-920C-BF0F8F635BAF}" srcOrd="2" destOrd="0" parTransId="{C09E3297-C59B-424C-8124-0681E6100122}" sibTransId="{94E3FF71-E0B4-4C2D-83AA-738C5F3AF25B}"/>
    <dgm:cxn modelId="{B054514F-E3C1-4FD2-948A-AD515208F087}" type="presOf" srcId="{12A2EA99-0A90-44F3-A0EA-381079ABEF86}" destId="{D18F1AEF-B203-4F2F-9581-205CF38AA2BA}" srcOrd="0" destOrd="0" presId="urn:microsoft.com/office/officeart/2005/8/layout/default"/>
    <dgm:cxn modelId="{2029D8B5-E83A-4322-82D3-A3ED95CEBC00}" type="presOf" srcId="{510D9D94-5167-41C2-B34C-D466D5F71A32}" destId="{01174838-165B-4EEC-85F0-45D64A081639}" srcOrd="0" destOrd="0" presId="urn:microsoft.com/office/officeart/2005/8/layout/default"/>
    <dgm:cxn modelId="{7851EABB-5CE1-4A90-9AB4-64FF119D98CD}" type="presOf" srcId="{1E65D8C0-C073-403E-9D0B-AC0EBC515FB9}" destId="{DA7B1259-BA28-4CF1-B524-21C90DBCC984}" srcOrd="0" destOrd="0" presId="urn:microsoft.com/office/officeart/2005/8/layout/default"/>
    <dgm:cxn modelId="{8E54B7D6-A245-4851-9698-0118E1D247EA}" type="presOf" srcId="{9D8021F1-86E3-4283-920C-BF0F8F635BAF}" destId="{0FE42DA8-1552-4786-ACAB-1FBC406B1853}" srcOrd="0" destOrd="0" presId="urn:microsoft.com/office/officeart/2005/8/layout/default"/>
    <dgm:cxn modelId="{8ACEA0DF-0E6D-422A-BF1D-6EA089FA5C29}" srcId="{510D9D94-5167-41C2-B34C-D466D5F71A32}" destId="{1E65D8C0-C073-403E-9D0B-AC0EBC515FB9}" srcOrd="1" destOrd="0" parTransId="{6383DD95-A28B-42A3-854E-FAB1A031DE3A}" sibTransId="{FEA1CB7E-2841-4A20-A8E1-D8B0C112E190}"/>
    <dgm:cxn modelId="{B25DEFF6-7E00-4798-981D-051FC51C9AA1}" srcId="{510D9D94-5167-41C2-B34C-D466D5F71A32}" destId="{A441AFD2-0CB8-45CD-A651-ABB4F9D17BBB}" srcOrd="3" destOrd="0" parTransId="{681E3685-E6F1-4FA7-922C-295821372C90}" sibTransId="{AE623FB6-7B87-4D0C-8C8F-82773DBE5166}"/>
    <dgm:cxn modelId="{5EDDFBF8-CC18-455D-A13E-0879C971C23A}" type="presOf" srcId="{A441AFD2-0CB8-45CD-A651-ABB4F9D17BBB}" destId="{B1D17D08-7BA2-4EE0-BF36-0EC1CACF4E3D}" srcOrd="0" destOrd="0" presId="urn:microsoft.com/office/officeart/2005/8/layout/default"/>
    <dgm:cxn modelId="{037180FA-8884-4986-9A92-57BF4DEFD42A}" srcId="{510D9D94-5167-41C2-B34C-D466D5F71A32}" destId="{12A2EA99-0A90-44F3-A0EA-381079ABEF86}" srcOrd="4" destOrd="0" parTransId="{2A3C3F02-55EC-4291-B3AC-F61495C86E3F}" sibTransId="{2CE1D9D1-383D-4F23-9B23-5EA91EE54D8B}"/>
    <dgm:cxn modelId="{E87EC6FB-8C9B-4670-8E50-06ED7E08F616}" srcId="{510D9D94-5167-41C2-B34C-D466D5F71A32}" destId="{298CA423-9453-4AA7-931E-DFF8FEECF4AB}" srcOrd="0" destOrd="0" parTransId="{CB34BF1A-572C-45F1-A874-D11DA44E7CC3}" sibTransId="{B444EBBB-52E1-41CA-90A5-B21BB6AEA676}"/>
    <dgm:cxn modelId="{D126B457-CBFD-407B-855A-AA63AC862629}" type="presParOf" srcId="{01174838-165B-4EEC-85F0-45D64A081639}" destId="{0CA6FD23-17FB-4636-85A9-D9752079E5D1}" srcOrd="0" destOrd="0" presId="urn:microsoft.com/office/officeart/2005/8/layout/default"/>
    <dgm:cxn modelId="{6C822842-99B2-4D55-A7E3-1D9532B3A47E}" type="presParOf" srcId="{01174838-165B-4EEC-85F0-45D64A081639}" destId="{139E23BF-E397-4986-8206-388753C8104A}" srcOrd="1" destOrd="0" presId="urn:microsoft.com/office/officeart/2005/8/layout/default"/>
    <dgm:cxn modelId="{6A976A4D-EEB2-44E7-AACC-FBE9CFCB9708}" type="presParOf" srcId="{01174838-165B-4EEC-85F0-45D64A081639}" destId="{DA7B1259-BA28-4CF1-B524-21C90DBCC984}" srcOrd="2" destOrd="0" presId="urn:microsoft.com/office/officeart/2005/8/layout/default"/>
    <dgm:cxn modelId="{AE5E90F8-C2B9-494F-9EC4-631B1D6BD122}" type="presParOf" srcId="{01174838-165B-4EEC-85F0-45D64A081639}" destId="{0FF4276A-31BE-4505-9751-E9DA3FBAD3C5}" srcOrd="3" destOrd="0" presId="urn:microsoft.com/office/officeart/2005/8/layout/default"/>
    <dgm:cxn modelId="{1A89115C-CFF5-40A5-AAE4-D6D12345AA7C}" type="presParOf" srcId="{01174838-165B-4EEC-85F0-45D64A081639}" destId="{0FE42DA8-1552-4786-ACAB-1FBC406B1853}" srcOrd="4" destOrd="0" presId="urn:microsoft.com/office/officeart/2005/8/layout/default"/>
    <dgm:cxn modelId="{FB76C82B-E410-4972-B7CA-F57608C61774}" type="presParOf" srcId="{01174838-165B-4EEC-85F0-45D64A081639}" destId="{4904A822-EAED-42C3-AEF6-AA52068B2D8D}" srcOrd="5" destOrd="0" presId="urn:microsoft.com/office/officeart/2005/8/layout/default"/>
    <dgm:cxn modelId="{A1890802-06C1-412F-8951-1F9CF55856DF}" type="presParOf" srcId="{01174838-165B-4EEC-85F0-45D64A081639}" destId="{B1D17D08-7BA2-4EE0-BF36-0EC1CACF4E3D}" srcOrd="6" destOrd="0" presId="urn:microsoft.com/office/officeart/2005/8/layout/default"/>
    <dgm:cxn modelId="{BADB2980-0D6C-48D6-BF82-0F41B8442B5E}" type="presParOf" srcId="{01174838-165B-4EEC-85F0-45D64A081639}" destId="{3C3FC853-670A-403B-9663-31AB870C7146}" srcOrd="7" destOrd="0" presId="urn:microsoft.com/office/officeart/2005/8/layout/default"/>
    <dgm:cxn modelId="{1AEEBD5B-96C0-4A17-9ED4-5D939982A575}" type="presParOf" srcId="{01174838-165B-4EEC-85F0-45D64A081639}" destId="{D18F1AEF-B203-4F2F-9581-205CF38AA2BA}" srcOrd="8"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76342A0-5B41-4094-B6C1-8C66D7A11411}" type="doc">
      <dgm:prSet loTypeId="urn:microsoft.com/office/officeart/2005/8/layout/vList3" loCatId="list" qsTypeId="urn:microsoft.com/office/officeart/2005/8/quickstyle/simple1" qsCatId="simple" csTypeId="urn:microsoft.com/office/officeart/2005/8/colors/accent0_1" csCatId="mainScheme"/>
      <dgm:spPr/>
      <dgm:t>
        <a:bodyPr/>
        <a:lstStyle/>
        <a:p>
          <a:endParaRPr lang="en-IN"/>
        </a:p>
      </dgm:t>
    </dgm:pt>
    <dgm:pt modelId="{0B453625-F54D-4E69-981B-3347A2632E0A}">
      <dgm:prSet/>
      <dgm:spPr/>
      <dgm:t>
        <a:bodyPr/>
        <a:lstStyle/>
        <a:p>
          <a:r>
            <a:rPr lang="en-US" b="1" i="0" dirty="0"/>
            <a:t>On-demand self-service</a:t>
          </a:r>
          <a:r>
            <a:rPr lang="en-US" b="0" i="0" dirty="0"/>
            <a:t>: Users can provision computing resources, such as servers and storage, as needed, without the need for human intervention or interaction with a service provider.</a:t>
          </a:r>
          <a:endParaRPr lang="en-IN" dirty="0"/>
        </a:p>
      </dgm:t>
    </dgm:pt>
    <dgm:pt modelId="{E2A30718-F483-42B0-9217-0EA0FB4388CD}" type="parTrans" cxnId="{972709AB-4C97-4D97-9617-FDBA28167690}">
      <dgm:prSet/>
      <dgm:spPr/>
      <dgm:t>
        <a:bodyPr/>
        <a:lstStyle/>
        <a:p>
          <a:endParaRPr lang="en-IN"/>
        </a:p>
      </dgm:t>
    </dgm:pt>
    <dgm:pt modelId="{04B7B551-B6C6-4EF7-8994-FBDC9F920117}" type="sibTrans" cxnId="{972709AB-4C97-4D97-9617-FDBA28167690}">
      <dgm:prSet/>
      <dgm:spPr/>
      <dgm:t>
        <a:bodyPr/>
        <a:lstStyle/>
        <a:p>
          <a:endParaRPr lang="en-IN"/>
        </a:p>
      </dgm:t>
    </dgm:pt>
    <dgm:pt modelId="{4C312FDF-690C-4132-948C-E3C0D5539E5C}">
      <dgm:prSet/>
      <dgm:spPr/>
      <dgm:t>
        <a:bodyPr/>
        <a:lstStyle/>
        <a:p>
          <a:r>
            <a:rPr lang="en-US" b="1" i="0"/>
            <a:t>2.Broad network access: </a:t>
          </a:r>
          <a:r>
            <a:rPr lang="en-US" b="0" i="0"/>
            <a:t>Cloud resources can be accessed from anywhere in the world through various devices, such as desktops, laptops, tablets, and smartphones, using standard internet protocols.</a:t>
          </a:r>
          <a:endParaRPr lang="en-IN"/>
        </a:p>
      </dgm:t>
    </dgm:pt>
    <dgm:pt modelId="{0C98704D-AE54-484C-BC68-D1FD6E3E93E6}" type="parTrans" cxnId="{B4FA64E8-4682-4695-B87A-7BB204104F6E}">
      <dgm:prSet/>
      <dgm:spPr/>
      <dgm:t>
        <a:bodyPr/>
        <a:lstStyle/>
        <a:p>
          <a:endParaRPr lang="en-IN"/>
        </a:p>
      </dgm:t>
    </dgm:pt>
    <dgm:pt modelId="{C524B01E-86E7-43DD-80A8-5092913F1AEA}" type="sibTrans" cxnId="{B4FA64E8-4682-4695-B87A-7BB204104F6E}">
      <dgm:prSet/>
      <dgm:spPr/>
      <dgm:t>
        <a:bodyPr/>
        <a:lstStyle/>
        <a:p>
          <a:endParaRPr lang="en-IN"/>
        </a:p>
      </dgm:t>
    </dgm:pt>
    <dgm:pt modelId="{48F8F40F-19FD-47A8-B3BD-A201CBA14FEA}">
      <dgm:prSet/>
      <dgm:spPr/>
      <dgm:t>
        <a:bodyPr/>
        <a:lstStyle/>
        <a:p>
          <a:r>
            <a:rPr lang="en-US" b="1" i="0"/>
            <a:t>3.Resource pooling</a:t>
          </a:r>
          <a:r>
            <a:rPr lang="en-US" b="0" i="0"/>
            <a:t>: Cloud providers can share computing resources across multiple users, enabling efficient use of resources and allowing users to scale up or down as needed.</a:t>
          </a:r>
          <a:endParaRPr lang="en-IN"/>
        </a:p>
      </dgm:t>
    </dgm:pt>
    <dgm:pt modelId="{A3FACA3F-8035-48CE-AE4F-7E4C12194551}" type="parTrans" cxnId="{B834C635-9A57-49A0-BC26-FC8C53741087}">
      <dgm:prSet/>
      <dgm:spPr/>
      <dgm:t>
        <a:bodyPr/>
        <a:lstStyle/>
        <a:p>
          <a:endParaRPr lang="en-IN"/>
        </a:p>
      </dgm:t>
    </dgm:pt>
    <dgm:pt modelId="{08934325-7EDE-40D2-86D5-DE403AA4A6D7}" type="sibTrans" cxnId="{B834C635-9A57-49A0-BC26-FC8C53741087}">
      <dgm:prSet/>
      <dgm:spPr/>
      <dgm:t>
        <a:bodyPr/>
        <a:lstStyle/>
        <a:p>
          <a:endParaRPr lang="en-IN"/>
        </a:p>
      </dgm:t>
    </dgm:pt>
    <dgm:pt modelId="{5775FD8B-6D3E-49EF-A56E-6678C3E648E8}">
      <dgm:prSet/>
      <dgm:spPr/>
      <dgm:t>
        <a:bodyPr/>
        <a:lstStyle/>
        <a:p>
          <a:r>
            <a:rPr lang="en-US" b="1" i="0"/>
            <a:t>4.Rapid elasticity: </a:t>
          </a:r>
          <a:r>
            <a:rPr lang="en-US" b="0" i="0"/>
            <a:t>Cloud providers can quickly and easily provision additional computing resources as needed, allowing users to scale up or down in response to changes in demand.</a:t>
          </a:r>
          <a:endParaRPr lang="en-IN"/>
        </a:p>
      </dgm:t>
    </dgm:pt>
    <dgm:pt modelId="{B1B7E8C5-9394-4A20-8868-938B2EE7CAFF}" type="parTrans" cxnId="{968A4DD0-43A9-46CE-B439-99CF8DB759A7}">
      <dgm:prSet/>
      <dgm:spPr/>
      <dgm:t>
        <a:bodyPr/>
        <a:lstStyle/>
        <a:p>
          <a:endParaRPr lang="en-IN"/>
        </a:p>
      </dgm:t>
    </dgm:pt>
    <dgm:pt modelId="{6001A8CA-619D-4BAD-8AAC-8E281319F8E0}" type="sibTrans" cxnId="{968A4DD0-43A9-46CE-B439-99CF8DB759A7}">
      <dgm:prSet/>
      <dgm:spPr/>
      <dgm:t>
        <a:bodyPr/>
        <a:lstStyle/>
        <a:p>
          <a:endParaRPr lang="en-IN"/>
        </a:p>
      </dgm:t>
    </dgm:pt>
    <dgm:pt modelId="{30480145-6310-4EFC-AE61-E12D8BEA6BE7}">
      <dgm:prSet/>
      <dgm:spPr/>
      <dgm:t>
        <a:bodyPr/>
        <a:lstStyle/>
        <a:p>
          <a:r>
            <a:rPr lang="en-US" b="1" i="0"/>
            <a:t>5.Measured service: </a:t>
          </a:r>
          <a:r>
            <a:rPr lang="en-US" b="0" i="0"/>
            <a:t>Cloud providers can monitor and measure resource usage, charging users only for the resources they consume.</a:t>
          </a:r>
          <a:endParaRPr lang="en-IN"/>
        </a:p>
      </dgm:t>
    </dgm:pt>
    <dgm:pt modelId="{8AFCA016-1DC1-45AF-A88C-F43BC22623D1}" type="parTrans" cxnId="{90F52473-C0B4-49A4-B8A1-C8DD68D6205D}">
      <dgm:prSet/>
      <dgm:spPr/>
      <dgm:t>
        <a:bodyPr/>
        <a:lstStyle/>
        <a:p>
          <a:endParaRPr lang="en-IN"/>
        </a:p>
      </dgm:t>
    </dgm:pt>
    <dgm:pt modelId="{31C5B393-D698-4B56-9BD7-37FFA28A185D}" type="sibTrans" cxnId="{90F52473-C0B4-49A4-B8A1-C8DD68D6205D}">
      <dgm:prSet/>
      <dgm:spPr/>
      <dgm:t>
        <a:bodyPr/>
        <a:lstStyle/>
        <a:p>
          <a:endParaRPr lang="en-IN"/>
        </a:p>
      </dgm:t>
    </dgm:pt>
    <dgm:pt modelId="{57F9A64E-6EF7-4538-8EF5-DA99E520054B}" type="pres">
      <dgm:prSet presAssocID="{E76342A0-5B41-4094-B6C1-8C66D7A11411}" presName="linearFlow" presStyleCnt="0">
        <dgm:presLayoutVars>
          <dgm:dir/>
          <dgm:resizeHandles val="exact"/>
        </dgm:presLayoutVars>
      </dgm:prSet>
      <dgm:spPr/>
    </dgm:pt>
    <dgm:pt modelId="{7E3138C7-F824-41E7-ACFF-1753841082BA}" type="pres">
      <dgm:prSet presAssocID="{0B453625-F54D-4E69-981B-3347A2632E0A}" presName="composite" presStyleCnt="0"/>
      <dgm:spPr/>
    </dgm:pt>
    <dgm:pt modelId="{6EC5FBE0-167F-4CBF-9707-24E901E8FD6A}" type="pres">
      <dgm:prSet presAssocID="{0B453625-F54D-4E69-981B-3347A2632E0A}" presName="imgShp" presStyleLbl="fgImgPlace1" presStyleIdx="0" presStyleCnt="5"/>
      <dgm:spPr/>
    </dgm:pt>
    <dgm:pt modelId="{B637CDC6-E18C-49A0-A28E-73DC8D1EF09B}" type="pres">
      <dgm:prSet presAssocID="{0B453625-F54D-4E69-981B-3347A2632E0A}" presName="txShp" presStyleLbl="node1" presStyleIdx="0" presStyleCnt="5">
        <dgm:presLayoutVars>
          <dgm:bulletEnabled val="1"/>
        </dgm:presLayoutVars>
      </dgm:prSet>
      <dgm:spPr/>
    </dgm:pt>
    <dgm:pt modelId="{6026269E-6CA9-448F-85D1-DD5BE09B7F57}" type="pres">
      <dgm:prSet presAssocID="{04B7B551-B6C6-4EF7-8994-FBDC9F920117}" presName="spacing" presStyleCnt="0"/>
      <dgm:spPr/>
    </dgm:pt>
    <dgm:pt modelId="{37B3FEFD-A0C2-49F1-8C3B-C339B33BD3CC}" type="pres">
      <dgm:prSet presAssocID="{4C312FDF-690C-4132-948C-E3C0D5539E5C}" presName="composite" presStyleCnt="0"/>
      <dgm:spPr/>
    </dgm:pt>
    <dgm:pt modelId="{59F454EA-853C-43AF-B840-FCFF0960BBED}" type="pres">
      <dgm:prSet presAssocID="{4C312FDF-690C-4132-948C-E3C0D5539E5C}" presName="imgShp" presStyleLbl="fgImgPlace1" presStyleIdx="1" presStyleCnt="5"/>
      <dgm:spPr/>
    </dgm:pt>
    <dgm:pt modelId="{56722A1B-C10E-4E29-8F78-F582B359D7DA}" type="pres">
      <dgm:prSet presAssocID="{4C312FDF-690C-4132-948C-E3C0D5539E5C}" presName="txShp" presStyleLbl="node1" presStyleIdx="1" presStyleCnt="5">
        <dgm:presLayoutVars>
          <dgm:bulletEnabled val="1"/>
        </dgm:presLayoutVars>
      </dgm:prSet>
      <dgm:spPr/>
    </dgm:pt>
    <dgm:pt modelId="{33F10B38-4521-4ECF-B36D-38DDAD9A3BC3}" type="pres">
      <dgm:prSet presAssocID="{C524B01E-86E7-43DD-80A8-5092913F1AEA}" presName="spacing" presStyleCnt="0"/>
      <dgm:spPr/>
    </dgm:pt>
    <dgm:pt modelId="{BDD8A21E-7F08-4B93-9110-D400505308B1}" type="pres">
      <dgm:prSet presAssocID="{48F8F40F-19FD-47A8-B3BD-A201CBA14FEA}" presName="composite" presStyleCnt="0"/>
      <dgm:spPr/>
    </dgm:pt>
    <dgm:pt modelId="{BE4A95AA-158B-4C3D-BE83-AACB7A3BCBF3}" type="pres">
      <dgm:prSet presAssocID="{48F8F40F-19FD-47A8-B3BD-A201CBA14FEA}" presName="imgShp" presStyleLbl="fgImgPlace1" presStyleIdx="2" presStyleCnt="5"/>
      <dgm:spPr/>
    </dgm:pt>
    <dgm:pt modelId="{36252D65-AEC5-4C6F-9A51-7A53CB9A898E}" type="pres">
      <dgm:prSet presAssocID="{48F8F40F-19FD-47A8-B3BD-A201CBA14FEA}" presName="txShp" presStyleLbl="node1" presStyleIdx="2" presStyleCnt="5">
        <dgm:presLayoutVars>
          <dgm:bulletEnabled val="1"/>
        </dgm:presLayoutVars>
      </dgm:prSet>
      <dgm:spPr/>
    </dgm:pt>
    <dgm:pt modelId="{01FA0BC3-D290-43BC-91DB-CE5B62D61E36}" type="pres">
      <dgm:prSet presAssocID="{08934325-7EDE-40D2-86D5-DE403AA4A6D7}" presName="spacing" presStyleCnt="0"/>
      <dgm:spPr/>
    </dgm:pt>
    <dgm:pt modelId="{6E43C096-6708-46EC-814D-C4402C8FE2BE}" type="pres">
      <dgm:prSet presAssocID="{5775FD8B-6D3E-49EF-A56E-6678C3E648E8}" presName="composite" presStyleCnt="0"/>
      <dgm:spPr/>
    </dgm:pt>
    <dgm:pt modelId="{8E40540C-633F-449C-AC22-C7CFDEE7C3A0}" type="pres">
      <dgm:prSet presAssocID="{5775FD8B-6D3E-49EF-A56E-6678C3E648E8}" presName="imgShp" presStyleLbl="fgImgPlace1" presStyleIdx="3" presStyleCnt="5"/>
      <dgm:spPr/>
    </dgm:pt>
    <dgm:pt modelId="{5A201939-2164-43E7-B8A1-DB065EF1E1AC}" type="pres">
      <dgm:prSet presAssocID="{5775FD8B-6D3E-49EF-A56E-6678C3E648E8}" presName="txShp" presStyleLbl="node1" presStyleIdx="3" presStyleCnt="5">
        <dgm:presLayoutVars>
          <dgm:bulletEnabled val="1"/>
        </dgm:presLayoutVars>
      </dgm:prSet>
      <dgm:spPr/>
    </dgm:pt>
    <dgm:pt modelId="{065301B2-2D1A-4916-8952-8C1F3CF1941E}" type="pres">
      <dgm:prSet presAssocID="{6001A8CA-619D-4BAD-8AAC-8E281319F8E0}" presName="spacing" presStyleCnt="0"/>
      <dgm:spPr/>
    </dgm:pt>
    <dgm:pt modelId="{B25E4E21-5FEE-450B-9BA3-4A7A3A9C479D}" type="pres">
      <dgm:prSet presAssocID="{30480145-6310-4EFC-AE61-E12D8BEA6BE7}" presName="composite" presStyleCnt="0"/>
      <dgm:spPr/>
    </dgm:pt>
    <dgm:pt modelId="{54EDAC5A-05AA-4795-AE4F-8BBE4B2791A5}" type="pres">
      <dgm:prSet presAssocID="{30480145-6310-4EFC-AE61-E12D8BEA6BE7}" presName="imgShp" presStyleLbl="fgImgPlace1" presStyleIdx="4" presStyleCnt="5"/>
      <dgm:spPr/>
    </dgm:pt>
    <dgm:pt modelId="{0EFBBBE3-D25B-4A76-AA90-F9C12F758BF1}" type="pres">
      <dgm:prSet presAssocID="{30480145-6310-4EFC-AE61-E12D8BEA6BE7}" presName="txShp" presStyleLbl="node1" presStyleIdx="4" presStyleCnt="5">
        <dgm:presLayoutVars>
          <dgm:bulletEnabled val="1"/>
        </dgm:presLayoutVars>
      </dgm:prSet>
      <dgm:spPr/>
    </dgm:pt>
  </dgm:ptLst>
  <dgm:cxnLst>
    <dgm:cxn modelId="{A8C4AC0A-3E73-4AAA-AB48-874752488EA5}" type="presOf" srcId="{30480145-6310-4EFC-AE61-E12D8BEA6BE7}" destId="{0EFBBBE3-D25B-4A76-AA90-F9C12F758BF1}" srcOrd="0" destOrd="0" presId="urn:microsoft.com/office/officeart/2005/8/layout/vList3"/>
    <dgm:cxn modelId="{B834C635-9A57-49A0-BC26-FC8C53741087}" srcId="{E76342A0-5B41-4094-B6C1-8C66D7A11411}" destId="{48F8F40F-19FD-47A8-B3BD-A201CBA14FEA}" srcOrd="2" destOrd="0" parTransId="{A3FACA3F-8035-48CE-AE4F-7E4C12194551}" sibTransId="{08934325-7EDE-40D2-86D5-DE403AA4A6D7}"/>
    <dgm:cxn modelId="{27A86961-2D1F-43B9-ACED-ECDEC80A8FA0}" type="presOf" srcId="{E76342A0-5B41-4094-B6C1-8C66D7A11411}" destId="{57F9A64E-6EF7-4538-8EF5-DA99E520054B}" srcOrd="0" destOrd="0" presId="urn:microsoft.com/office/officeart/2005/8/layout/vList3"/>
    <dgm:cxn modelId="{5471266A-19E3-40B1-9F62-A9BAA3A87E2C}" type="presOf" srcId="{5775FD8B-6D3E-49EF-A56E-6678C3E648E8}" destId="{5A201939-2164-43E7-B8A1-DB065EF1E1AC}" srcOrd="0" destOrd="0" presId="urn:microsoft.com/office/officeart/2005/8/layout/vList3"/>
    <dgm:cxn modelId="{90F52473-C0B4-49A4-B8A1-C8DD68D6205D}" srcId="{E76342A0-5B41-4094-B6C1-8C66D7A11411}" destId="{30480145-6310-4EFC-AE61-E12D8BEA6BE7}" srcOrd="4" destOrd="0" parTransId="{8AFCA016-1DC1-45AF-A88C-F43BC22623D1}" sibTransId="{31C5B393-D698-4B56-9BD7-37FFA28A185D}"/>
    <dgm:cxn modelId="{CD4DD374-BA25-4A35-913E-4FC83F53CE5C}" type="presOf" srcId="{0B453625-F54D-4E69-981B-3347A2632E0A}" destId="{B637CDC6-E18C-49A0-A28E-73DC8D1EF09B}" srcOrd="0" destOrd="0" presId="urn:microsoft.com/office/officeart/2005/8/layout/vList3"/>
    <dgm:cxn modelId="{972709AB-4C97-4D97-9617-FDBA28167690}" srcId="{E76342A0-5B41-4094-B6C1-8C66D7A11411}" destId="{0B453625-F54D-4E69-981B-3347A2632E0A}" srcOrd="0" destOrd="0" parTransId="{E2A30718-F483-42B0-9217-0EA0FB4388CD}" sibTransId="{04B7B551-B6C6-4EF7-8994-FBDC9F920117}"/>
    <dgm:cxn modelId="{23FE9CB9-0EF7-4772-B2EE-46E92918831F}" type="presOf" srcId="{4C312FDF-690C-4132-948C-E3C0D5539E5C}" destId="{56722A1B-C10E-4E29-8F78-F582B359D7DA}" srcOrd="0" destOrd="0" presId="urn:microsoft.com/office/officeart/2005/8/layout/vList3"/>
    <dgm:cxn modelId="{968A4DD0-43A9-46CE-B439-99CF8DB759A7}" srcId="{E76342A0-5B41-4094-B6C1-8C66D7A11411}" destId="{5775FD8B-6D3E-49EF-A56E-6678C3E648E8}" srcOrd="3" destOrd="0" parTransId="{B1B7E8C5-9394-4A20-8868-938B2EE7CAFF}" sibTransId="{6001A8CA-619D-4BAD-8AAC-8E281319F8E0}"/>
    <dgm:cxn modelId="{B4FA64E8-4682-4695-B87A-7BB204104F6E}" srcId="{E76342A0-5B41-4094-B6C1-8C66D7A11411}" destId="{4C312FDF-690C-4132-948C-E3C0D5539E5C}" srcOrd="1" destOrd="0" parTransId="{0C98704D-AE54-484C-BC68-D1FD6E3E93E6}" sibTransId="{C524B01E-86E7-43DD-80A8-5092913F1AEA}"/>
    <dgm:cxn modelId="{012352F5-D108-47B3-B082-9EE663FBD17F}" type="presOf" srcId="{48F8F40F-19FD-47A8-B3BD-A201CBA14FEA}" destId="{36252D65-AEC5-4C6F-9A51-7A53CB9A898E}" srcOrd="0" destOrd="0" presId="urn:microsoft.com/office/officeart/2005/8/layout/vList3"/>
    <dgm:cxn modelId="{55E5B7D5-BE0D-409A-AB98-FB3CC0B10B0D}" type="presParOf" srcId="{57F9A64E-6EF7-4538-8EF5-DA99E520054B}" destId="{7E3138C7-F824-41E7-ACFF-1753841082BA}" srcOrd="0" destOrd="0" presId="urn:microsoft.com/office/officeart/2005/8/layout/vList3"/>
    <dgm:cxn modelId="{866AD26A-9773-405D-A75F-1280A00EB5A4}" type="presParOf" srcId="{7E3138C7-F824-41E7-ACFF-1753841082BA}" destId="{6EC5FBE0-167F-4CBF-9707-24E901E8FD6A}" srcOrd="0" destOrd="0" presId="urn:microsoft.com/office/officeart/2005/8/layout/vList3"/>
    <dgm:cxn modelId="{3B204593-B117-4556-BF7C-4B7A27C9E664}" type="presParOf" srcId="{7E3138C7-F824-41E7-ACFF-1753841082BA}" destId="{B637CDC6-E18C-49A0-A28E-73DC8D1EF09B}" srcOrd="1" destOrd="0" presId="urn:microsoft.com/office/officeart/2005/8/layout/vList3"/>
    <dgm:cxn modelId="{D9FF5445-F6E1-472B-B8F5-D9D54024EE81}" type="presParOf" srcId="{57F9A64E-6EF7-4538-8EF5-DA99E520054B}" destId="{6026269E-6CA9-448F-85D1-DD5BE09B7F57}" srcOrd="1" destOrd="0" presId="urn:microsoft.com/office/officeart/2005/8/layout/vList3"/>
    <dgm:cxn modelId="{718A84F2-DBFD-4FF7-ADFE-473B76AE035D}" type="presParOf" srcId="{57F9A64E-6EF7-4538-8EF5-DA99E520054B}" destId="{37B3FEFD-A0C2-49F1-8C3B-C339B33BD3CC}" srcOrd="2" destOrd="0" presId="urn:microsoft.com/office/officeart/2005/8/layout/vList3"/>
    <dgm:cxn modelId="{0C295444-73F9-4877-97CA-393C054CE6BD}" type="presParOf" srcId="{37B3FEFD-A0C2-49F1-8C3B-C339B33BD3CC}" destId="{59F454EA-853C-43AF-B840-FCFF0960BBED}" srcOrd="0" destOrd="0" presId="urn:microsoft.com/office/officeart/2005/8/layout/vList3"/>
    <dgm:cxn modelId="{1FCD00A1-5EDE-49F2-B92E-C23F8FA45BAA}" type="presParOf" srcId="{37B3FEFD-A0C2-49F1-8C3B-C339B33BD3CC}" destId="{56722A1B-C10E-4E29-8F78-F582B359D7DA}" srcOrd="1" destOrd="0" presId="urn:microsoft.com/office/officeart/2005/8/layout/vList3"/>
    <dgm:cxn modelId="{7096ECC1-F717-4861-892A-43D408590246}" type="presParOf" srcId="{57F9A64E-6EF7-4538-8EF5-DA99E520054B}" destId="{33F10B38-4521-4ECF-B36D-38DDAD9A3BC3}" srcOrd="3" destOrd="0" presId="urn:microsoft.com/office/officeart/2005/8/layout/vList3"/>
    <dgm:cxn modelId="{E44A5390-6F72-4DF6-96D6-3AAD8BADB1FD}" type="presParOf" srcId="{57F9A64E-6EF7-4538-8EF5-DA99E520054B}" destId="{BDD8A21E-7F08-4B93-9110-D400505308B1}" srcOrd="4" destOrd="0" presId="urn:microsoft.com/office/officeart/2005/8/layout/vList3"/>
    <dgm:cxn modelId="{726E52CC-C0B2-46C0-84F7-446E5F530811}" type="presParOf" srcId="{BDD8A21E-7F08-4B93-9110-D400505308B1}" destId="{BE4A95AA-158B-4C3D-BE83-AACB7A3BCBF3}" srcOrd="0" destOrd="0" presId="urn:microsoft.com/office/officeart/2005/8/layout/vList3"/>
    <dgm:cxn modelId="{892835BB-0AA4-4887-98EE-28CA8396A8E9}" type="presParOf" srcId="{BDD8A21E-7F08-4B93-9110-D400505308B1}" destId="{36252D65-AEC5-4C6F-9A51-7A53CB9A898E}" srcOrd="1" destOrd="0" presId="urn:microsoft.com/office/officeart/2005/8/layout/vList3"/>
    <dgm:cxn modelId="{C858F06E-43CB-4A66-BA14-E7D02B676B84}" type="presParOf" srcId="{57F9A64E-6EF7-4538-8EF5-DA99E520054B}" destId="{01FA0BC3-D290-43BC-91DB-CE5B62D61E36}" srcOrd="5" destOrd="0" presId="urn:microsoft.com/office/officeart/2005/8/layout/vList3"/>
    <dgm:cxn modelId="{A5FD68B3-2E78-453C-8EB2-1FBDA3989EE8}" type="presParOf" srcId="{57F9A64E-6EF7-4538-8EF5-DA99E520054B}" destId="{6E43C096-6708-46EC-814D-C4402C8FE2BE}" srcOrd="6" destOrd="0" presId="urn:microsoft.com/office/officeart/2005/8/layout/vList3"/>
    <dgm:cxn modelId="{9E56C03C-2E95-4D5C-9D4A-A0248FC61545}" type="presParOf" srcId="{6E43C096-6708-46EC-814D-C4402C8FE2BE}" destId="{8E40540C-633F-449C-AC22-C7CFDEE7C3A0}" srcOrd="0" destOrd="0" presId="urn:microsoft.com/office/officeart/2005/8/layout/vList3"/>
    <dgm:cxn modelId="{5229B409-D34D-4005-931D-37D0C5F0F99F}" type="presParOf" srcId="{6E43C096-6708-46EC-814D-C4402C8FE2BE}" destId="{5A201939-2164-43E7-B8A1-DB065EF1E1AC}" srcOrd="1" destOrd="0" presId="urn:microsoft.com/office/officeart/2005/8/layout/vList3"/>
    <dgm:cxn modelId="{9399F08C-61F0-4111-8DBD-D269C02035F4}" type="presParOf" srcId="{57F9A64E-6EF7-4538-8EF5-DA99E520054B}" destId="{065301B2-2D1A-4916-8952-8C1F3CF1941E}" srcOrd="7" destOrd="0" presId="urn:microsoft.com/office/officeart/2005/8/layout/vList3"/>
    <dgm:cxn modelId="{E9086A06-8F68-4D59-ADF7-E07DB83EBDB4}" type="presParOf" srcId="{57F9A64E-6EF7-4538-8EF5-DA99E520054B}" destId="{B25E4E21-5FEE-450B-9BA3-4A7A3A9C479D}" srcOrd="8" destOrd="0" presId="urn:microsoft.com/office/officeart/2005/8/layout/vList3"/>
    <dgm:cxn modelId="{1ED23CAD-3A0D-4975-A18E-AE5489D1D0C1}" type="presParOf" srcId="{B25E4E21-5FEE-450B-9BA3-4A7A3A9C479D}" destId="{54EDAC5A-05AA-4795-AE4F-8BBE4B2791A5}" srcOrd="0" destOrd="0" presId="urn:microsoft.com/office/officeart/2005/8/layout/vList3"/>
    <dgm:cxn modelId="{670EA41C-D299-41D6-B487-F8D8CFBE9928}" type="presParOf" srcId="{B25E4E21-5FEE-450B-9BA3-4A7A3A9C479D}" destId="{0EFBBBE3-D25B-4A76-AA90-F9C12F758BF1}"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E74AF6A-32A0-4DE1-9871-4E639EEA04D1}" type="doc">
      <dgm:prSet loTypeId="urn:microsoft.com/office/officeart/2005/8/layout/vList6" loCatId="process" qsTypeId="urn:microsoft.com/office/officeart/2005/8/quickstyle/simple1" qsCatId="simple" csTypeId="urn:microsoft.com/office/officeart/2005/8/colors/accent1_2" csCatId="accent1" phldr="1"/>
      <dgm:spPr/>
      <dgm:t>
        <a:bodyPr/>
        <a:lstStyle/>
        <a:p>
          <a:endParaRPr lang="en-IN"/>
        </a:p>
      </dgm:t>
    </dgm:pt>
    <dgm:pt modelId="{71C1F0E0-3580-4BD5-85AC-71649E84DD59}">
      <dgm:prSet phldrT="[Text]"/>
      <dgm:spPr/>
      <dgm:t>
        <a:bodyPr/>
        <a:lstStyle/>
        <a:p>
          <a:pPr>
            <a:buFont typeface="Courier New" panose="02070309020205020404" pitchFamily="49" charset="0"/>
            <a:buChar char="o"/>
          </a:pPr>
          <a:r>
            <a:rPr lang="en-US" b="1" i="0" dirty="0">
              <a:solidFill>
                <a:schemeClr val="tx1"/>
              </a:solidFill>
              <a:effectLst/>
              <a:latin typeface="+mn-lt"/>
            </a:rPr>
            <a:t>Front End</a:t>
          </a:r>
          <a:r>
            <a:rPr lang="en-US" b="0" i="0" dirty="0">
              <a:solidFill>
                <a:schemeClr val="tx1"/>
              </a:solidFill>
              <a:effectLst/>
              <a:latin typeface="+mn-lt"/>
            </a:rPr>
            <a:t>:</a:t>
          </a:r>
          <a:endParaRPr lang="en-IN" dirty="0"/>
        </a:p>
      </dgm:t>
    </dgm:pt>
    <dgm:pt modelId="{0E4A94EC-12B8-4B21-8604-12C91E231CC8}" type="parTrans" cxnId="{8B91C1B4-73DC-48FB-8A77-30E71516C29F}">
      <dgm:prSet/>
      <dgm:spPr/>
      <dgm:t>
        <a:bodyPr/>
        <a:lstStyle/>
        <a:p>
          <a:endParaRPr lang="en-IN"/>
        </a:p>
      </dgm:t>
    </dgm:pt>
    <dgm:pt modelId="{A832C15A-4508-4DA4-A557-00CECC6AA00E}" type="sibTrans" cxnId="{8B91C1B4-73DC-48FB-8A77-30E71516C29F}">
      <dgm:prSet/>
      <dgm:spPr/>
      <dgm:t>
        <a:bodyPr/>
        <a:lstStyle/>
        <a:p>
          <a:endParaRPr lang="en-IN"/>
        </a:p>
      </dgm:t>
    </dgm:pt>
    <dgm:pt modelId="{51FCD832-A25D-4284-AB9D-4F3B57752AAF}">
      <dgm:prSet phldrT="[Text]" custT="1"/>
      <dgm:spPr/>
      <dgm:t>
        <a:bodyPr/>
        <a:lstStyle/>
        <a:p>
          <a:r>
            <a:rPr lang="en-US" sz="1800" b="0" i="0" dirty="0">
              <a:solidFill>
                <a:schemeClr val="tx1"/>
              </a:solidFill>
              <a:effectLst/>
              <a:latin typeface="+mn-lt"/>
            </a:rPr>
            <a:t>The front end is used by the client.</a:t>
          </a:r>
          <a:endParaRPr lang="en-IN" sz="1800" dirty="0"/>
        </a:p>
      </dgm:t>
    </dgm:pt>
    <dgm:pt modelId="{36047DCA-9FAA-454A-98A0-0E09A4A3A0B6}" type="parTrans" cxnId="{B985BBDB-6BF9-4B83-B511-C0FDAB82D8FC}">
      <dgm:prSet/>
      <dgm:spPr/>
      <dgm:t>
        <a:bodyPr/>
        <a:lstStyle/>
        <a:p>
          <a:endParaRPr lang="en-IN"/>
        </a:p>
      </dgm:t>
    </dgm:pt>
    <dgm:pt modelId="{DFFC4FFE-6B14-42DF-9573-930D6102AC7D}" type="sibTrans" cxnId="{B985BBDB-6BF9-4B83-B511-C0FDAB82D8FC}">
      <dgm:prSet/>
      <dgm:spPr/>
      <dgm:t>
        <a:bodyPr/>
        <a:lstStyle/>
        <a:p>
          <a:endParaRPr lang="en-IN"/>
        </a:p>
      </dgm:t>
    </dgm:pt>
    <dgm:pt modelId="{A09F853B-3A93-430C-97FF-74475DA7F811}">
      <dgm:prSet phldrT="[Text]"/>
      <dgm:spPr/>
      <dgm:t>
        <a:bodyPr/>
        <a:lstStyle/>
        <a:p>
          <a:pPr>
            <a:buFont typeface="Courier New" panose="02070309020205020404" pitchFamily="49" charset="0"/>
            <a:buChar char="o"/>
          </a:pPr>
          <a:r>
            <a:rPr lang="en-US" b="1" i="0" dirty="0">
              <a:solidFill>
                <a:schemeClr val="tx1"/>
              </a:solidFill>
              <a:effectLst/>
              <a:latin typeface="+mn-lt"/>
            </a:rPr>
            <a:t>Back End:</a:t>
          </a:r>
          <a:endParaRPr lang="en-IN" dirty="0"/>
        </a:p>
      </dgm:t>
    </dgm:pt>
    <dgm:pt modelId="{9435A8C1-F404-46D3-9A1A-62820F8FC347}" type="parTrans" cxnId="{CBDCBAAA-2EB5-4211-86C9-B2DFA4ECDCFA}">
      <dgm:prSet/>
      <dgm:spPr/>
      <dgm:t>
        <a:bodyPr/>
        <a:lstStyle/>
        <a:p>
          <a:endParaRPr lang="en-IN"/>
        </a:p>
      </dgm:t>
    </dgm:pt>
    <dgm:pt modelId="{52F3ED6C-A9BD-431E-B489-196294E718DB}" type="sibTrans" cxnId="{CBDCBAAA-2EB5-4211-86C9-B2DFA4ECDCFA}">
      <dgm:prSet/>
      <dgm:spPr/>
      <dgm:t>
        <a:bodyPr/>
        <a:lstStyle/>
        <a:p>
          <a:endParaRPr lang="en-IN"/>
        </a:p>
      </dgm:t>
    </dgm:pt>
    <dgm:pt modelId="{BD7BB2F0-E707-482F-8B25-B575CB9C77B3}">
      <dgm:prSet phldrT="[Text]" custT="1"/>
      <dgm:spPr/>
      <dgm:t>
        <a:bodyPr/>
        <a:lstStyle/>
        <a:p>
          <a:r>
            <a:rPr lang="en-US" sz="1800" b="0" i="0" dirty="0">
              <a:solidFill>
                <a:schemeClr val="tx1"/>
              </a:solidFill>
              <a:effectLst/>
              <a:latin typeface="+mn-lt"/>
            </a:rPr>
            <a:t>The back end is used by the service provider.</a:t>
          </a:r>
          <a:endParaRPr lang="en-IN" sz="1800" dirty="0"/>
        </a:p>
      </dgm:t>
    </dgm:pt>
    <dgm:pt modelId="{67CF8B45-F52C-4908-973F-DFF423BAAC83}" type="parTrans" cxnId="{EB12D111-7065-42F8-935E-2AD7D409AFD8}">
      <dgm:prSet/>
      <dgm:spPr/>
      <dgm:t>
        <a:bodyPr/>
        <a:lstStyle/>
        <a:p>
          <a:endParaRPr lang="en-IN"/>
        </a:p>
      </dgm:t>
    </dgm:pt>
    <dgm:pt modelId="{9DAC4F07-8CD0-4F75-8527-56020780C5B2}" type="sibTrans" cxnId="{EB12D111-7065-42F8-935E-2AD7D409AFD8}">
      <dgm:prSet/>
      <dgm:spPr/>
      <dgm:t>
        <a:bodyPr/>
        <a:lstStyle/>
        <a:p>
          <a:endParaRPr lang="en-IN"/>
        </a:p>
      </dgm:t>
    </dgm:pt>
    <dgm:pt modelId="{FD31CB16-3C8C-439B-BE21-A8056E33B7F0}">
      <dgm:prSet custT="1"/>
      <dgm:spPr/>
      <dgm:t>
        <a:bodyPr/>
        <a:lstStyle/>
        <a:p>
          <a:r>
            <a:rPr lang="en-US" sz="1800" b="0" i="0" dirty="0">
              <a:solidFill>
                <a:schemeClr val="tx1"/>
              </a:solidFill>
              <a:effectLst/>
              <a:latin typeface="+mn-lt"/>
            </a:rPr>
            <a:t>It contains client-side interfaces and applications that are required to access the cloud computing platforms. </a:t>
          </a:r>
        </a:p>
      </dgm:t>
    </dgm:pt>
    <dgm:pt modelId="{CC18066C-1711-4F8D-9695-2274A673795A}" type="parTrans" cxnId="{1468D426-6A74-4514-BC3F-5C11FE21F2D7}">
      <dgm:prSet/>
      <dgm:spPr/>
      <dgm:t>
        <a:bodyPr/>
        <a:lstStyle/>
        <a:p>
          <a:endParaRPr lang="en-IN"/>
        </a:p>
      </dgm:t>
    </dgm:pt>
    <dgm:pt modelId="{102F11ED-4DF1-46FF-A3BC-441C8B22666B}" type="sibTrans" cxnId="{1468D426-6A74-4514-BC3F-5C11FE21F2D7}">
      <dgm:prSet/>
      <dgm:spPr/>
      <dgm:t>
        <a:bodyPr/>
        <a:lstStyle/>
        <a:p>
          <a:endParaRPr lang="en-IN"/>
        </a:p>
      </dgm:t>
    </dgm:pt>
    <dgm:pt modelId="{609AF272-9859-49E7-BB83-4B5E54B8C6FB}">
      <dgm:prSet custT="1"/>
      <dgm:spPr/>
      <dgm:t>
        <a:bodyPr/>
        <a:lstStyle/>
        <a:p>
          <a:r>
            <a:rPr lang="en-US" sz="1800" b="0" i="0" dirty="0">
              <a:solidFill>
                <a:schemeClr val="tx1"/>
              </a:solidFill>
              <a:effectLst/>
              <a:latin typeface="+mn-lt"/>
            </a:rPr>
            <a:t>The front end includes web servers (including Chrome, Firefox, internet explorer, etc.), thin &amp; fat clients, tablets, and mobile devices</a:t>
          </a:r>
          <a:r>
            <a:rPr lang="en-US" sz="1500" b="0" i="0" dirty="0">
              <a:solidFill>
                <a:schemeClr val="tx1"/>
              </a:solidFill>
              <a:effectLst/>
              <a:latin typeface="+mn-lt"/>
            </a:rPr>
            <a:t>.</a:t>
          </a:r>
        </a:p>
      </dgm:t>
    </dgm:pt>
    <dgm:pt modelId="{98F44EDB-35D0-47B9-B041-FC2930193F69}" type="parTrans" cxnId="{86814A54-6B99-42EE-8F1D-6F479007E774}">
      <dgm:prSet/>
      <dgm:spPr/>
      <dgm:t>
        <a:bodyPr/>
        <a:lstStyle/>
        <a:p>
          <a:endParaRPr lang="en-IN"/>
        </a:p>
      </dgm:t>
    </dgm:pt>
    <dgm:pt modelId="{3D94A22A-8950-43A6-8DB9-9A09362068B7}" type="sibTrans" cxnId="{86814A54-6B99-42EE-8F1D-6F479007E774}">
      <dgm:prSet/>
      <dgm:spPr/>
      <dgm:t>
        <a:bodyPr/>
        <a:lstStyle/>
        <a:p>
          <a:endParaRPr lang="en-IN"/>
        </a:p>
      </dgm:t>
    </dgm:pt>
    <dgm:pt modelId="{80A3C78F-1F81-4DD0-A543-D78D23832811}">
      <dgm:prSet custT="1"/>
      <dgm:spPr/>
      <dgm:t>
        <a:bodyPr/>
        <a:lstStyle/>
        <a:p>
          <a:r>
            <a:rPr lang="en-US" sz="1800" b="0" i="0" dirty="0">
              <a:solidFill>
                <a:schemeClr val="tx1"/>
              </a:solidFill>
              <a:effectLst/>
              <a:latin typeface="+mn-lt"/>
            </a:rPr>
            <a:t>It manages all the resources that are required to provide cloud computing services. </a:t>
          </a:r>
        </a:p>
      </dgm:t>
    </dgm:pt>
    <dgm:pt modelId="{E7F1C20A-4780-42E0-9E0A-F4246B3919C4}" type="parTrans" cxnId="{777ACC9F-AA70-4FF2-B4C2-465BA63600A8}">
      <dgm:prSet/>
      <dgm:spPr/>
      <dgm:t>
        <a:bodyPr/>
        <a:lstStyle/>
        <a:p>
          <a:endParaRPr lang="en-IN"/>
        </a:p>
      </dgm:t>
    </dgm:pt>
    <dgm:pt modelId="{45BF5B53-A74C-4521-9DDF-68DC50A6AB53}" type="sibTrans" cxnId="{777ACC9F-AA70-4FF2-B4C2-465BA63600A8}">
      <dgm:prSet/>
      <dgm:spPr/>
      <dgm:t>
        <a:bodyPr/>
        <a:lstStyle/>
        <a:p>
          <a:endParaRPr lang="en-IN"/>
        </a:p>
      </dgm:t>
    </dgm:pt>
    <dgm:pt modelId="{88D37D01-6CA0-413A-A7B5-221700359969}">
      <dgm:prSet custT="1"/>
      <dgm:spPr/>
      <dgm:t>
        <a:bodyPr/>
        <a:lstStyle/>
        <a:p>
          <a:r>
            <a:rPr lang="en-US" sz="1800" b="0" i="0" dirty="0">
              <a:solidFill>
                <a:schemeClr val="tx1"/>
              </a:solidFill>
              <a:effectLst/>
              <a:latin typeface="+mn-lt"/>
            </a:rPr>
            <a:t>It includes a huge amount of data storage, security mechanism, virtual machines, deploying models, servers, traffic control mechanisms, etc.</a:t>
          </a:r>
        </a:p>
      </dgm:t>
    </dgm:pt>
    <dgm:pt modelId="{AE0340F3-431D-4AE7-B61E-2DE1E3C43D64}" type="parTrans" cxnId="{16A0E4E7-819F-4FF8-B3BD-3846051BF9E8}">
      <dgm:prSet/>
      <dgm:spPr/>
      <dgm:t>
        <a:bodyPr/>
        <a:lstStyle/>
        <a:p>
          <a:endParaRPr lang="en-IN"/>
        </a:p>
      </dgm:t>
    </dgm:pt>
    <dgm:pt modelId="{4DECB3DF-02DD-4336-BF10-A916619BAA17}" type="sibTrans" cxnId="{16A0E4E7-819F-4FF8-B3BD-3846051BF9E8}">
      <dgm:prSet/>
      <dgm:spPr/>
      <dgm:t>
        <a:bodyPr/>
        <a:lstStyle/>
        <a:p>
          <a:endParaRPr lang="en-IN"/>
        </a:p>
      </dgm:t>
    </dgm:pt>
    <dgm:pt modelId="{9AB0875B-9CB1-49B3-822A-09674444763E}" type="pres">
      <dgm:prSet presAssocID="{7E74AF6A-32A0-4DE1-9871-4E639EEA04D1}" presName="Name0" presStyleCnt="0">
        <dgm:presLayoutVars>
          <dgm:dir/>
          <dgm:animLvl val="lvl"/>
          <dgm:resizeHandles/>
        </dgm:presLayoutVars>
      </dgm:prSet>
      <dgm:spPr/>
    </dgm:pt>
    <dgm:pt modelId="{A337AA9F-A4E9-41B2-BDE1-B2703B269D95}" type="pres">
      <dgm:prSet presAssocID="{71C1F0E0-3580-4BD5-85AC-71649E84DD59}" presName="linNode" presStyleCnt="0"/>
      <dgm:spPr/>
    </dgm:pt>
    <dgm:pt modelId="{85DF13D5-C9E5-4DB3-BAF5-6691785BA0D2}" type="pres">
      <dgm:prSet presAssocID="{71C1F0E0-3580-4BD5-85AC-71649E84DD59}" presName="parentShp" presStyleLbl="node1" presStyleIdx="0" presStyleCnt="2" custScaleX="57955" custScaleY="34369">
        <dgm:presLayoutVars>
          <dgm:bulletEnabled val="1"/>
        </dgm:presLayoutVars>
      </dgm:prSet>
      <dgm:spPr/>
    </dgm:pt>
    <dgm:pt modelId="{06A22907-BD2B-481E-A70F-A171753331C2}" type="pres">
      <dgm:prSet presAssocID="{71C1F0E0-3580-4BD5-85AC-71649E84DD59}" presName="childShp" presStyleLbl="bgAccFollowNode1" presStyleIdx="0" presStyleCnt="2" custScaleX="122863" custLinFactNeighborX="0" custLinFactNeighborY="-26">
        <dgm:presLayoutVars>
          <dgm:bulletEnabled val="1"/>
        </dgm:presLayoutVars>
      </dgm:prSet>
      <dgm:spPr/>
    </dgm:pt>
    <dgm:pt modelId="{1CC5729A-1D60-407D-971E-D1FAA50B6E0C}" type="pres">
      <dgm:prSet presAssocID="{A832C15A-4508-4DA4-A557-00CECC6AA00E}" presName="spacing" presStyleCnt="0"/>
      <dgm:spPr/>
    </dgm:pt>
    <dgm:pt modelId="{E2D1523A-7D3B-4831-AB1D-197F50934DC6}" type="pres">
      <dgm:prSet presAssocID="{A09F853B-3A93-430C-97FF-74475DA7F811}" presName="linNode" presStyleCnt="0"/>
      <dgm:spPr/>
    </dgm:pt>
    <dgm:pt modelId="{D9D2B17F-6C9A-48EE-B3FD-66C598E62347}" type="pres">
      <dgm:prSet presAssocID="{A09F853B-3A93-430C-97FF-74475DA7F811}" presName="parentShp" presStyleLbl="node1" presStyleIdx="1" presStyleCnt="2" custScaleX="58781" custScaleY="35808" custLinFactNeighborY="-1698">
        <dgm:presLayoutVars>
          <dgm:bulletEnabled val="1"/>
        </dgm:presLayoutVars>
      </dgm:prSet>
      <dgm:spPr/>
    </dgm:pt>
    <dgm:pt modelId="{8F5D2AA1-F993-4825-B480-FE062007F30F}" type="pres">
      <dgm:prSet presAssocID="{A09F853B-3A93-430C-97FF-74475DA7F811}" presName="childShp" presStyleLbl="bgAccFollowNode1" presStyleIdx="1" presStyleCnt="2" custScaleX="124238">
        <dgm:presLayoutVars>
          <dgm:bulletEnabled val="1"/>
        </dgm:presLayoutVars>
      </dgm:prSet>
      <dgm:spPr/>
    </dgm:pt>
  </dgm:ptLst>
  <dgm:cxnLst>
    <dgm:cxn modelId="{A3CA0C00-1C6E-4DA1-BA90-D08983600248}" type="presOf" srcId="{51FCD832-A25D-4284-AB9D-4F3B57752AAF}" destId="{06A22907-BD2B-481E-A70F-A171753331C2}" srcOrd="0" destOrd="0" presId="urn:microsoft.com/office/officeart/2005/8/layout/vList6"/>
    <dgm:cxn modelId="{5F86BB03-0C4E-4B8C-ACDB-095DC25290DC}" type="presOf" srcId="{A09F853B-3A93-430C-97FF-74475DA7F811}" destId="{D9D2B17F-6C9A-48EE-B3FD-66C598E62347}" srcOrd="0" destOrd="0" presId="urn:microsoft.com/office/officeart/2005/8/layout/vList6"/>
    <dgm:cxn modelId="{AE929709-A141-4F59-B61F-10CC7F5B1DB7}" type="presOf" srcId="{71C1F0E0-3580-4BD5-85AC-71649E84DD59}" destId="{85DF13D5-C9E5-4DB3-BAF5-6691785BA0D2}" srcOrd="0" destOrd="0" presId="urn:microsoft.com/office/officeart/2005/8/layout/vList6"/>
    <dgm:cxn modelId="{9DE6290D-F059-4F15-9436-608DDF49AE85}" type="presOf" srcId="{80A3C78F-1F81-4DD0-A543-D78D23832811}" destId="{8F5D2AA1-F993-4825-B480-FE062007F30F}" srcOrd="0" destOrd="1" presId="urn:microsoft.com/office/officeart/2005/8/layout/vList6"/>
    <dgm:cxn modelId="{EB12D111-7065-42F8-935E-2AD7D409AFD8}" srcId="{A09F853B-3A93-430C-97FF-74475DA7F811}" destId="{BD7BB2F0-E707-482F-8B25-B575CB9C77B3}" srcOrd="0" destOrd="0" parTransId="{67CF8B45-F52C-4908-973F-DFF423BAAC83}" sibTransId="{9DAC4F07-8CD0-4F75-8527-56020780C5B2}"/>
    <dgm:cxn modelId="{50D9F911-4514-4D7D-837C-8D0DB1671BA3}" type="presOf" srcId="{609AF272-9859-49E7-BB83-4B5E54B8C6FB}" destId="{06A22907-BD2B-481E-A70F-A171753331C2}" srcOrd="0" destOrd="2" presId="urn:microsoft.com/office/officeart/2005/8/layout/vList6"/>
    <dgm:cxn modelId="{1468D426-6A74-4514-BC3F-5C11FE21F2D7}" srcId="{71C1F0E0-3580-4BD5-85AC-71649E84DD59}" destId="{FD31CB16-3C8C-439B-BE21-A8056E33B7F0}" srcOrd="1" destOrd="0" parTransId="{CC18066C-1711-4F8D-9695-2274A673795A}" sibTransId="{102F11ED-4DF1-46FF-A3BC-441C8B22666B}"/>
    <dgm:cxn modelId="{F48D3E60-9ED7-4F89-B815-E35AFF2D3391}" type="presOf" srcId="{FD31CB16-3C8C-439B-BE21-A8056E33B7F0}" destId="{06A22907-BD2B-481E-A70F-A171753331C2}" srcOrd="0" destOrd="1" presId="urn:microsoft.com/office/officeart/2005/8/layout/vList6"/>
    <dgm:cxn modelId="{ADC9FF50-6099-4AAD-BD40-01C4B89D3A97}" type="presOf" srcId="{7E74AF6A-32A0-4DE1-9871-4E639EEA04D1}" destId="{9AB0875B-9CB1-49B3-822A-09674444763E}" srcOrd="0" destOrd="0" presId="urn:microsoft.com/office/officeart/2005/8/layout/vList6"/>
    <dgm:cxn modelId="{86814A54-6B99-42EE-8F1D-6F479007E774}" srcId="{71C1F0E0-3580-4BD5-85AC-71649E84DD59}" destId="{609AF272-9859-49E7-BB83-4B5E54B8C6FB}" srcOrd="2" destOrd="0" parTransId="{98F44EDB-35D0-47B9-B041-FC2930193F69}" sibTransId="{3D94A22A-8950-43A6-8DB9-9A09362068B7}"/>
    <dgm:cxn modelId="{DE2C6657-E2CC-4DF0-B932-FD76CB756970}" type="presOf" srcId="{88D37D01-6CA0-413A-A7B5-221700359969}" destId="{8F5D2AA1-F993-4825-B480-FE062007F30F}" srcOrd="0" destOrd="2" presId="urn:microsoft.com/office/officeart/2005/8/layout/vList6"/>
    <dgm:cxn modelId="{777ACC9F-AA70-4FF2-B4C2-465BA63600A8}" srcId="{A09F853B-3A93-430C-97FF-74475DA7F811}" destId="{80A3C78F-1F81-4DD0-A543-D78D23832811}" srcOrd="1" destOrd="0" parTransId="{E7F1C20A-4780-42E0-9E0A-F4246B3919C4}" sibTransId="{45BF5B53-A74C-4521-9DDF-68DC50A6AB53}"/>
    <dgm:cxn modelId="{CBDCBAAA-2EB5-4211-86C9-B2DFA4ECDCFA}" srcId="{7E74AF6A-32A0-4DE1-9871-4E639EEA04D1}" destId="{A09F853B-3A93-430C-97FF-74475DA7F811}" srcOrd="1" destOrd="0" parTransId="{9435A8C1-F404-46D3-9A1A-62820F8FC347}" sibTransId="{52F3ED6C-A9BD-431E-B489-196294E718DB}"/>
    <dgm:cxn modelId="{8B91C1B4-73DC-48FB-8A77-30E71516C29F}" srcId="{7E74AF6A-32A0-4DE1-9871-4E639EEA04D1}" destId="{71C1F0E0-3580-4BD5-85AC-71649E84DD59}" srcOrd="0" destOrd="0" parTransId="{0E4A94EC-12B8-4B21-8604-12C91E231CC8}" sibTransId="{A832C15A-4508-4DA4-A557-00CECC6AA00E}"/>
    <dgm:cxn modelId="{B985BBDB-6BF9-4B83-B511-C0FDAB82D8FC}" srcId="{71C1F0E0-3580-4BD5-85AC-71649E84DD59}" destId="{51FCD832-A25D-4284-AB9D-4F3B57752AAF}" srcOrd="0" destOrd="0" parTransId="{36047DCA-9FAA-454A-98A0-0E09A4A3A0B6}" sibTransId="{DFFC4FFE-6B14-42DF-9573-930D6102AC7D}"/>
    <dgm:cxn modelId="{6D0ABBE1-DCAF-44E9-8305-3F37EB48197E}" type="presOf" srcId="{BD7BB2F0-E707-482F-8B25-B575CB9C77B3}" destId="{8F5D2AA1-F993-4825-B480-FE062007F30F}" srcOrd="0" destOrd="0" presId="urn:microsoft.com/office/officeart/2005/8/layout/vList6"/>
    <dgm:cxn modelId="{16A0E4E7-819F-4FF8-B3BD-3846051BF9E8}" srcId="{A09F853B-3A93-430C-97FF-74475DA7F811}" destId="{88D37D01-6CA0-413A-A7B5-221700359969}" srcOrd="2" destOrd="0" parTransId="{AE0340F3-431D-4AE7-B61E-2DE1E3C43D64}" sibTransId="{4DECB3DF-02DD-4336-BF10-A916619BAA17}"/>
    <dgm:cxn modelId="{587515AB-C003-4377-9456-B5945C9A7702}" type="presParOf" srcId="{9AB0875B-9CB1-49B3-822A-09674444763E}" destId="{A337AA9F-A4E9-41B2-BDE1-B2703B269D95}" srcOrd="0" destOrd="0" presId="urn:microsoft.com/office/officeart/2005/8/layout/vList6"/>
    <dgm:cxn modelId="{57F40AE1-95FA-47CF-8E14-7C470CD99EE0}" type="presParOf" srcId="{A337AA9F-A4E9-41B2-BDE1-B2703B269D95}" destId="{85DF13D5-C9E5-4DB3-BAF5-6691785BA0D2}" srcOrd="0" destOrd="0" presId="urn:microsoft.com/office/officeart/2005/8/layout/vList6"/>
    <dgm:cxn modelId="{EB1DA355-8D93-49CE-AB25-CC5EA5F7AACF}" type="presParOf" srcId="{A337AA9F-A4E9-41B2-BDE1-B2703B269D95}" destId="{06A22907-BD2B-481E-A70F-A171753331C2}" srcOrd="1" destOrd="0" presId="urn:microsoft.com/office/officeart/2005/8/layout/vList6"/>
    <dgm:cxn modelId="{C18E4F92-91D0-4472-89FC-EE79ECB42D51}" type="presParOf" srcId="{9AB0875B-9CB1-49B3-822A-09674444763E}" destId="{1CC5729A-1D60-407D-971E-D1FAA50B6E0C}" srcOrd="1" destOrd="0" presId="urn:microsoft.com/office/officeart/2005/8/layout/vList6"/>
    <dgm:cxn modelId="{C012EEAB-6A94-4298-8F2E-2C681D85D1A3}" type="presParOf" srcId="{9AB0875B-9CB1-49B3-822A-09674444763E}" destId="{E2D1523A-7D3B-4831-AB1D-197F50934DC6}" srcOrd="2" destOrd="0" presId="urn:microsoft.com/office/officeart/2005/8/layout/vList6"/>
    <dgm:cxn modelId="{FA7CE9C7-1A52-4708-8578-E40ED42DAD8E}" type="presParOf" srcId="{E2D1523A-7D3B-4831-AB1D-197F50934DC6}" destId="{D9D2B17F-6C9A-48EE-B3FD-66C598E62347}" srcOrd="0" destOrd="0" presId="urn:microsoft.com/office/officeart/2005/8/layout/vList6"/>
    <dgm:cxn modelId="{A5EA6CAB-7A7A-4CC5-96F2-F6603D7E80A6}" type="presParOf" srcId="{E2D1523A-7D3B-4831-AB1D-197F50934DC6}" destId="{8F5D2AA1-F993-4825-B480-FE062007F30F}" srcOrd="1" destOrd="0" presId="urn:microsoft.com/office/officeart/2005/8/layout/vList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A76A79D-B31A-4FAE-A189-C0962CA4144C}" type="doc">
      <dgm:prSet loTypeId="urn:microsoft.com/office/officeart/2005/8/layout/hierarchy3" loCatId="hierarchy" qsTypeId="urn:microsoft.com/office/officeart/2005/8/quickstyle/simple3" qsCatId="simple" csTypeId="urn:microsoft.com/office/officeart/2005/8/colors/accent1_2" csCatId="accent1" phldr="1"/>
      <dgm:spPr/>
      <dgm:t>
        <a:bodyPr/>
        <a:lstStyle/>
        <a:p>
          <a:endParaRPr lang="en-IN"/>
        </a:p>
      </dgm:t>
    </dgm:pt>
    <dgm:pt modelId="{2FC83316-3B0B-4E9A-9222-8EFEF212F9A5}">
      <dgm:prSet custT="1"/>
      <dgm:spPr/>
      <dgm:t>
        <a:bodyPr/>
        <a:lstStyle/>
        <a:p>
          <a:r>
            <a:rPr lang="en-US" sz="2400" b="0" i="0" dirty="0"/>
            <a:t>There are the following characteristics of SaaS </a:t>
          </a:r>
          <a:r>
            <a:rPr lang="en-US" sz="3100" b="0" i="0" dirty="0"/>
            <a:t>–</a:t>
          </a:r>
          <a:endParaRPr lang="en-IN" sz="3100" dirty="0"/>
        </a:p>
      </dgm:t>
    </dgm:pt>
    <dgm:pt modelId="{7C0182F1-CEA2-449F-9F5B-B640AF4C7F7A}" type="parTrans" cxnId="{A14DDB0C-E0D2-425F-A9B8-45898121BB1E}">
      <dgm:prSet/>
      <dgm:spPr/>
      <dgm:t>
        <a:bodyPr/>
        <a:lstStyle/>
        <a:p>
          <a:endParaRPr lang="en-IN"/>
        </a:p>
      </dgm:t>
    </dgm:pt>
    <dgm:pt modelId="{AE69F2A3-0095-4350-97FD-06875D087A51}" type="sibTrans" cxnId="{A14DDB0C-E0D2-425F-A9B8-45898121BB1E}">
      <dgm:prSet/>
      <dgm:spPr/>
      <dgm:t>
        <a:bodyPr/>
        <a:lstStyle/>
        <a:p>
          <a:endParaRPr lang="en-IN"/>
        </a:p>
      </dgm:t>
    </dgm:pt>
    <dgm:pt modelId="{EB31E5BB-4802-422F-9A68-664909792351}">
      <dgm:prSet/>
      <dgm:spPr/>
      <dgm:t>
        <a:bodyPr/>
        <a:lstStyle/>
        <a:p>
          <a:r>
            <a:rPr lang="en-US" b="0" i="0" dirty="0"/>
            <a:t>Managed from a central location</a:t>
          </a:r>
          <a:endParaRPr lang="en-IN" dirty="0"/>
        </a:p>
      </dgm:t>
    </dgm:pt>
    <dgm:pt modelId="{4FD77146-2417-4BD7-8F7A-5333D4D4058E}" type="parTrans" cxnId="{79806643-3A00-401A-8FC7-0D6B9D447FC6}">
      <dgm:prSet/>
      <dgm:spPr/>
      <dgm:t>
        <a:bodyPr/>
        <a:lstStyle/>
        <a:p>
          <a:endParaRPr lang="en-IN"/>
        </a:p>
      </dgm:t>
    </dgm:pt>
    <dgm:pt modelId="{EA81ADD9-0B5C-4168-A5C9-43805795EA8D}" type="sibTrans" cxnId="{79806643-3A00-401A-8FC7-0D6B9D447FC6}">
      <dgm:prSet/>
      <dgm:spPr/>
      <dgm:t>
        <a:bodyPr/>
        <a:lstStyle/>
        <a:p>
          <a:endParaRPr lang="en-IN"/>
        </a:p>
      </dgm:t>
    </dgm:pt>
    <dgm:pt modelId="{3318A490-E351-4995-AB70-64F7D87478A3}">
      <dgm:prSet/>
      <dgm:spPr/>
      <dgm:t>
        <a:bodyPr/>
        <a:lstStyle/>
        <a:p>
          <a:r>
            <a:rPr lang="en-US" b="0" i="0" dirty="0"/>
            <a:t>Hosted on a remote server</a:t>
          </a:r>
          <a:endParaRPr lang="en-IN" dirty="0"/>
        </a:p>
      </dgm:t>
    </dgm:pt>
    <dgm:pt modelId="{64AB3910-0377-4914-BA4D-2E80D7FDDFFA}" type="parTrans" cxnId="{C4D31278-3599-4332-9D99-712FAC426566}">
      <dgm:prSet/>
      <dgm:spPr/>
      <dgm:t>
        <a:bodyPr/>
        <a:lstStyle/>
        <a:p>
          <a:endParaRPr lang="en-IN"/>
        </a:p>
      </dgm:t>
    </dgm:pt>
    <dgm:pt modelId="{56991AD8-1049-422B-A18B-63DA174DE947}" type="sibTrans" cxnId="{C4D31278-3599-4332-9D99-712FAC426566}">
      <dgm:prSet/>
      <dgm:spPr/>
      <dgm:t>
        <a:bodyPr/>
        <a:lstStyle/>
        <a:p>
          <a:endParaRPr lang="en-IN"/>
        </a:p>
      </dgm:t>
    </dgm:pt>
    <dgm:pt modelId="{1FBCC72D-F764-4D82-9726-9242C2B6CCB7}">
      <dgm:prSet/>
      <dgm:spPr/>
      <dgm:t>
        <a:bodyPr/>
        <a:lstStyle/>
        <a:p>
          <a:r>
            <a:rPr lang="en-US" b="0" i="0" dirty="0"/>
            <a:t>Accessible over the internet</a:t>
          </a:r>
          <a:endParaRPr lang="en-IN" dirty="0"/>
        </a:p>
      </dgm:t>
    </dgm:pt>
    <dgm:pt modelId="{4BC61F5B-8A3B-4F11-9A21-93C5086DD858}" type="parTrans" cxnId="{47701DDD-AE6E-4B76-AB7B-7398D19C9430}">
      <dgm:prSet/>
      <dgm:spPr/>
      <dgm:t>
        <a:bodyPr/>
        <a:lstStyle/>
        <a:p>
          <a:endParaRPr lang="en-IN"/>
        </a:p>
      </dgm:t>
    </dgm:pt>
    <dgm:pt modelId="{E25CD412-D771-40D6-B65C-87080B2B4F3D}" type="sibTrans" cxnId="{47701DDD-AE6E-4B76-AB7B-7398D19C9430}">
      <dgm:prSet/>
      <dgm:spPr/>
      <dgm:t>
        <a:bodyPr/>
        <a:lstStyle/>
        <a:p>
          <a:endParaRPr lang="en-IN"/>
        </a:p>
      </dgm:t>
    </dgm:pt>
    <dgm:pt modelId="{B9F16377-38A1-4B65-B800-3B560F7D54E6}">
      <dgm:prSet/>
      <dgm:spPr/>
      <dgm:t>
        <a:bodyPr/>
        <a:lstStyle/>
        <a:p>
          <a:r>
            <a:rPr lang="en-US" b="0" i="0" dirty="0"/>
            <a:t>Users are not responsible for hardware and software updates. Updates are applied automatically.</a:t>
          </a:r>
          <a:endParaRPr lang="en-IN" dirty="0"/>
        </a:p>
      </dgm:t>
    </dgm:pt>
    <dgm:pt modelId="{24587184-581E-4E92-8AED-7C7B32BAFA94}" type="parTrans" cxnId="{DAF9153F-B672-4A55-8CD7-22F97A7F0B6C}">
      <dgm:prSet/>
      <dgm:spPr/>
      <dgm:t>
        <a:bodyPr/>
        <a:lstStyle/>
        <a:p>
          <a:endParaRPr lang="en-IN"/>
        </a:p>
      </dgm:t>
    </dgm:pt>
    <dgm:pt modelId="{3671F5B9-A35E-450D-97E3-DE3790DDE556}" type="sibTrans" cxnId="{DAF9153F-B672-4A55-8CD7-22F97A7F0B6C}">
      <dgm:prSet/>
      <dgm:spPr/>
      <dgm:t>
        <a:bodyPr/>
        <a:lstStyle/>
        <a:p>
          <a:endParaRPr lang="en-IN"/>
        </a:p>
      </dgm:t>
    </dgm:pt>
    <dgm:pt modelId="{E50C7D5E-41E3-41AC-8D8D-3F1175AE9AAF}">
      <dgm:prSet/>
      <dgm:spPr/>
      <dgm:t>
        <a:bodyPr/>
        <a:lstStyle/>
        <a:p>
          <a:r>
            <a:rPr lang="en-US" b="0" i="0" dirty="0"/>
            <a:t>The services are purchased on the pay-as-per-use basis</a:t>
          </a:r>
          <a:endParaRPr lang="en-IN" dirty="0"/>
        </a:p>
      </dgm:t>
    </dgm:pt>
    <dgm:pt modelId="{2F84A06D-0356-4B2C-B487-FE45FBD06449}" type="parTrans" cxnId="{828C7840-4427-4388-BC22-7CA7AADBEA53}">
      <dgm:prSet/>
      <dgm:spPr/>
      <dgm:t>
        <a:bodyPr/>
        <a:lstStyle/>
        <a:p>
          <a:endParaRPr lang="en-IN"/>
        </a:p>
      </dgm:t>
    </dgm:pt>
    <dgm:pt modelId="{DA41173E-EF99-4DA2-8C55-99CF98E712E8}" type="sibTrans" cxnId="{828C7840-4427-4388-BC22-7CA7AADBEA53}">
      <dgm:prSet/>
      <dgm:spPr/>
      <dgm:t>
        <a:bodyPr/>
        <a:lstStyle/>
        <a:p>
          <a:endParaRPr lang="en-IN"/>
        </a:p>
      </dgm:t>
    </dgm:pt>
    <dgm:pt modelId="{494BA748-8BED-4CDA-A251-D0DB12109539}" type="pres">
      <dgm:prSet presAssocID="{EA76A79D-B31A-4FAE-A189-C0962CA4144C}" presName="diagram" presStyleCnt="0">
        <dgm:presLayoutVars>
          <dgm:chPref val="1"/>
          <dgm:dir/>
          <dgm:animOne val="branch"/>
          <dgm:animLvl val="lvl"/>
          <dgm:resizeHandles/>
        </dgm:presLayoutVars>
      </dgm:prSet>
      <dgm:spPr/>
    </dgm:pt>
    <dgm:pt modelId="{0C81BD26-4EC6-40D1-ABD8-B8ECC5F51F51}" type="pres">
      <dgm:prSet presAssocID="{2FC83316-3B0B-4E9A-9222-8EFEF212F9A5}" presName="root" presStyleCnt="0"/>
      <dgm:spPr/>
    </dgm:pt>
    <dgm:pt modelId="{A9494691-554F-46DE-9EDD-E9F6F5D8140C}" type="pres">
      <dgm:prSet presAssocID="{2FC83316-3B0B-4E9A-9222-8EFEF212F9A5}" presName="rootComposite" presStyleCnt="0"/>
      <dgm:spPr/>
    </dgm:pt>
    <dgm:pt modelId="{F0ABDC5F-9715-4CFF-ABA0-1C549A204B4B}" type="pres">
      <dgm:prSet presAssocID="{2FC83316-3B0B-4E9A-9222-8EFEF212F9A5}" presName="rootText" presStyleLbl="node1" presStyleIdx="0" presStyleCnt="1" custScaleX="658144"/>
      <dgm:spPr/>
    </dgm:pt>
    <dgm:pt modelId="{F15D1B06-A330-4FD7-A19B-6DD96CEB5CE1}" type="pres">
      <dgm:prSet presAssocID="{2FC83316-3B0B-4E9A-9222-8EFEF212F9A5}" presName="rootConnector" presStyleLbl="node1" presStyleIdx="0" presStyleCnt="1"/>
      <dgm:spPr/>
    </dgm:pt>
    <dgm:pt modelId="{12EADD27-083E-4AC7-B9E3-985A2B32ED4B}" type="pres">
      <dgm:prSet presAssocID="{2FC83316-3B0B-4E9A-9222-8EFEF212F9A5}" presName="childShape" presStyleCnt="0"/>
      <dgm:spPr/>
    </dgm:pt>
    <dgm:pt modelId="{5514EB56-917F-4B60-BDB3-86E8980D669A}" type="pres">
      <dgm:prSet presAssocID="{4FD77146-2417-4BD7-8F7A-5333D4D4058E}" presName="Name13" presStyleLbl="parChTrans1D2" presStyleIdx="0" presStyleCnt="5"/>
      <dgm:spPr/>
    </dgm:pt>
    <dgm:pt modelId="{CC64E371-CDC0-4FBC-8632-F183B3504507}" type="pres">
      <dgm:prSet presAssocID="{EB31E5BB-4802-422F-9A68-664909792351}" presName="childText" presStyleLbl="bgAcc1" presStyleIdx="0" presStyleCnt="5" custScaleX="590004" custLinFactNeighborX="26109">
        <dgm:presLayoutVars>
          <dgm:bulletEnabled val="1"/>
        </dgm:presLayoutVars>
      </dgm:prSet>
      <dgm:spPr/>
    </dgm:pt>
    <dgm:pt modelId="{006A2F17-9C39-4DB9-84B4-AF0B92751963}" type="pres">
      <dgm:prSet presAssocID="{64AB3910-0377-4914-BA4D-2E80D7FDDFFA}" presName="Name13" presStyleLbl="parChTrans1D2" presStyleIdx="1" presStyleCnt="5"/>
      <dgm:spPr/>
    </dgm:pt>
    <dgm:pt modelId="{837DE301-5240-4964-8969-A04CC5E8E169}" type="pres">
      <dgm:prSet presAssocID="{3318A490-E351-4995-AB70-64F7D87478A3}" presName="childText" presStyleLbl="bgAcc1" presStyleIdx="1" presStyleCnt="5" custScaleX="583042" custLinFactNeighborX="27849" custLinFactNeighborY="4250">
        <dgm:presLayoutVars>
          <dgm:bulletEnabled val="1"/>
        </dgm:presLayoutVars>
      </dgm:prSet>
      <dgm:spPr/>
    </dgm:pt>
    <dgm:pt modelId="{FD440BE8-C189-4372-8264-F3BCD1DA84D6}" type="pres">
      <dgm:prSet presAssocID="{4BC61F5B-8A3B-4F11-9A21-93C5086DD858}" presName="Name13" presStyleLbl="parChTrans1D2" presStyleIdx="2" presStyleCnt="5"/>
      <dgm:spPr/>
    </dgm:pt>
    <dgm:pt modelId="{4C6B6DAA-D64E-4FCC-95A6-DE53D6718B57}" type="pres">
      <dgm:prSet presAssocID="{1FBCC72D-F764-4D82-9726-9242C2B6CCB7}" presName="childText" presStyleLbl="bgAcc1" presStyleIdx="2" presStyleCnt="5" custScaleX="575629" custLinFactNeighborX="30460" custLinFactNeighborY="1392">
        <dgm:presLayoutVars>
          <dgm:bulletEnabled val="1"/>
        </dgm:presLayoutVars>
      </dgm:prSet>
      <dgm:spPr/>
    </dgm:pt>
    <dgm:pt modelId="{98690B87-237D-4A29-A770-CA7EEFAC1B10}" type="pres">
      <dgm:prSet presAssocID="{24587184-581E-4E92-8AED-7C7B32BAFA94}" presName="Name13" presStyleLbl="parChTrans1D2" presStyleIdx="3" presStyleCnt="5"/>
      <dgm:spPr/>
    </dgm:pt>
    <dgm:pt modelId="{9CDC98B6-E244-4C21-AE46-E4CFE67FEC21}" type="pres">
      <dgm:prSet presAssocID="{B9F16377-38A1-4B65-B800-3B560F7D54E6}" presName="childText" presStyleLbl="bgAcc1" presStyleIdx="3" presStyleCnt="5" custScaleX="579110" custLinFactNeighborX="37422" custLinFactNeighborY="-2785">
        <dgm:presLayoutVars>
          <dgm:bulletEnabled val="1"/>
        </dgm:presLayoutVars>
      </dgm:prSet>
      <dgm:spPr/>
    </dgm:pt>
    <dgm:pt modelId="{CD8AD567-6999-4A59-ADE8-593F11AC019D}" type="pres">
      <dgm:prSet presAssocID="{2F84A06D-0356-4B2C-B487-FE45FBD06449}" presName="Name13" presStyleLbl="parChTrans1D2" presStyleIdx="4" presStyleCnt="5"/>
      <dgm:spPr/>
    </dgm:pt>
    <dgm:pt modelId="{237A7A58-4D9D-4C87-8B8A-9AE819E742BF}" type="pres">
      <dgm:prSet presAssocID="{E50C7D5E-41E3-41AC-8D8D-3F1175AE9AAF}" presName="childText" presStyleLbl="bgAcc1" presStyleIdx="4" presStyleCnt="5" custScaleX="642221" custLinFactNeighborX="35682" custLinFactNeighborY="472">
        <dgm:presLayoutVars>
          <dgm:bulletEnabled val="1"/>
        </dgm:presLayoutVars>
      </dgm:prSet>
      <dgm:spPr/>
    </dgm:pt>
  </dgm:ptLst>
  <dgm:cxnLst>
    <dgm:cxn modelId="{A14DDB0C-E0D2-425F-A9B8-45898121BB1E}" srcId="{EA76A79D-B31A-4FAE-A189-C0962CA4144C}" destId="{2FC83316-3B0B-4E9A-9222-8EFEF212F9A5}" srcOrd="0" destOrd="0" parTransId="{7C0182F1-CEA2-449F-9F5B-B640AF4C7F7A}" sibTransId="{AE69F2A3-0095-4350-97FD-06875D087A51}"/>
    <dgm:cxn modelId="{DAF9153F-B672-4A55-8CD7-22F97A7F0B6C}" srcId="{2FC83316-3B0B-4E9A-9222-8EFEF212F9A5}" destId="{B9F16377-38A1-4B65-B800-3B560F7D54E6}" srcOrd="3" destOrd="0" parTransId="{24587184-581E-4E92-8AED-7C7B32BAFA94}" sibTransId="{3671F5B9-A35E-450D-97E3-DE3790DDE556}"/>
    <dgm:cxn modelId="{828C7840-4427-4388-BC22-7CA7AADBEA53}" srcId="{2FC83316-3B0B-4E9A-9222-8EFEF212F9A5}" destId="{E50C7D5E-41E3-41AC-8D8D-3F1175AE9AAF}" srcOrd="4" destOrd="0" parTransId="{2F84A06D-0356-4B2C-B487-FE45FBD06449}" sibTransId="{DA41173E-EF99-4DA2-8C55-99CF98E712E8}"/>
    <dgm:cxn modelId="{EC63E85F-AA1E-429D-91B0-390C46DDE236}" type="presOf" srcId="{E50C7D5E-41E3-41AC-8D8D-3F1175AE9AAF}" destId="{237A7A58-4D9D-4C87-8B8A-9AE819E742BF}" srcOrd="0" destOrd="0" presId="urn:microsoft.com/office/officeart/2005/8/layout/hierarchy3"/>
    <dgm:cxn modelId="{79806643-3A00-401A-8FC7-0D6B9D447FC6}" srcId="{2FC83316-3B0B-4E9A-9222-8EFEF212F9A5}" destId="{EB31E5BB-4802-422F-9A68-664909792351}" srcOrd="0" destOrd="0" parTransId="{4FD77146-2417-4BD7-8F7A-5333D4D4058E}" sibTransId="{EA81ADD9-0B5C-4168-A5C9-43805795EA8D}"/>
    <dgm:cxn modelId="{DD62F364-4385-48C5-9223-0C6896986B71}" type="presOf" srcId="{64AB3910-0377-4914-BA4D-2E80D7FDDFFA}" destId="{006A2F17-9C39-4DB9-84B4-AF0B92751963}" srcOrd="0" destOrd="0" presId="urn:microsoft.com/office/officeart/2005/8/layout/hierarchy3"/>
    <dgm:cxn modelId="{C8B69C68-72C7-402B-9E56-E5D9F82F742E}" type="presOf" srcId="{EA76A79D-B31A-4FAE-A189-C0962CA4144C}" destId="{494BA748-8BED-4CDA-A251-D0DB12109539}" srcOrd="0" destOrd="0" presId="urn:microsoft.com/office/officeart/2005/8/layout/hierarchy3"/>
    <dgm:cxn modelId="{E15B6771-02A1-40C5-966C-C8064F3EFAE4}" type="presOf" srcId="{2FC83316-3B0B-4E9A-9222-8EFEF212F9A5}" destId="{F0ABDC5F-9715-4CFF-ABA0-1C549A204B4B}" srcOrd="0" destOrd="0" presId="urn:microsoft.com/office/officeart/2005/8/layout/hierarchy3"/>
    <dgm:cxn modelId="{C4D31278-3599-4332-9D99-712FAC426566}" srcId="{2FC83316-3B0B-4E9A-9222-8EFEF212F9A5}" destId="{3318A490-E351-4995-AB70-64F7D87478A3}" srcOrd="1" destOrd="0" parTransId="{64AB3910-0377-4914-BA4D-2E80D7FDDFFA}" sibTransId="{56991AD8-1049-422B-A18B-63DA174DE947}"/>
    <dgm:cxn modelId="{C5B99058-C466-4FC9-BD98-B239EFE87DEC}" type="presOf" srcId="{4FD77146-2417-4BD7-8F7A-5333D4D4058E}" destId="{5514EB56-917F-4B60-BDB3-86E8980D669A}" srcOrd="0" destOrd="0" presId="urn:microsoft.com/office/officeart/2005/8/layout/hierarchy3"/>
    <dgm:cxn modelId="{4B6BE37A-EEE1-465A-A11A-B26154E91726}" type="presOf" srcId="{24587184-581E-4E92-8AED-7C7B32BAFA94}" destId="{98690B87-237D-4A29-A770-CA7EEFAC1B10}" srcOrd="0" destOrd="0" presId="urn:microsoft.com/office/officeart/2005/8/layout/hierarchy3"/>
    <dgm:cxn modelId="{F41F8B85-B91F-4C75-904C-636BBBE39C24}" type="presOf" srcId="{2F84A06D-0356-4B2C-B487-FE45FBD06449}" destId="{CD8AD567-6999-4A59-ADE8-593F11AC019D}" srcOrd="0" destOrd="0" presId="urn:microsoft.com/office/officeart/2005/8/layout/hierarchy3"/>
    <dgm:cxn modelId="{E783998B-3DEC-406E-B427-7DA75B57337B}" type="presOf" srcId="{2FC83316-3B0B-4E9A-9222-8EFEF212F9A5}" destId="{F15D1B06-A330-4FD7-A19B-6DD96CEB5CE1}" srcOrd="1" destOrd="0" presId="urn:microsoft.com/office/officeart/2005/8/layout/hierarchy3"/>
    <dgm:cxn modelId="{F0C32AB6-6E3B-4AD4-97E2-F31BF2F66EB3}" type="presOf" srcId="{1FBCC72D-F764-4D82-9726-9242C2B6CCB7}" destId="{4C6B6DAA-D64E-4FCC-95A6-DE53D6718B57}" srcOrd="0" destOrd="0" presId="urn:microsoft.com/office/officeart/2005/8/layout/hierarchy3"/>
    <dgm:cxn modelId="{0BB284C3-362C-44D3-BA84-693B9EF281EA}" type="presOf" srcId="{3318A490-E351-4995-AB70-64F7D87478A3}" destId="{837DE301-5240-4964-8969-A04CC5E8E169}" srcOrd="0" destOrd="0" presId="urn:microsoft.com/office/officeart/2005/8/layout/hierarchy3"/>
    <dgm:cxn modelId="{C49BD0D8-5BAF-4B5C-BBCC-3E8AB79C2AD8}" type="presOf" srcId="{B9F16377-38A1-4B65-B800-3B560F7D54E6}" destId="{9CDC98B6-E244-4C21-AE46-E4CFE67FEC21}" srcOrd="0" destOrd="0" presId="urn:microsoft.com/office/officeart/2005/8/layout/hierarchy3"/>
    <dgm:cxn modelId="{47701DDD-AE6E-4B76-AB7B-7398D19C9430}" srcId="{2FC83316-3B0B-4E9A-9222-8EFEF212F9A5}" destId="{1FBCC72D-F764-4D82-9726-9242C2B6CCB7}" srcOrd="2" destOrd="0" parTransId="{4BC61F5B-8A3B-4F11-9A21-93C5086DD858}" sibTransId="{E25CD412-D771-40D6-B65C-87080B2B4F3D}"/>
    <dgm:cxn modelId="{3659F4E2-57A7-4E78-8090-513ACF784401}" type="presOf" srcId="{EB31E5BB-4802-422F-9A68-664909792351}" destId="{CC64E371-CDC0-4FBC-8632-F183B3504507}" srcOrd="0" destOrd="0" presId="urn:microsoft.com/office/officeart/2005/8/layout/hierarchy3"/>
    <dgm:cxn modelId="{97F050E6-5B07-4B9A-B77D-992A612293D4}" type="presOf" srcId="{4BC61F5B-8A3B-4F11-9A21-93C5086DD858}" destId="{FD440BE8-C189-4372-8264-F3BCD1DA84D6}" srcOrd="0" destOrd="0" presId="urn:microsoft.com/office/officeart/2005/8/layout/hierarchy3"/>
    <dgm:cxn modelId="{950E03B6-8629-4E92-BCD7-50A7802C5DCC}" type="presParOf" srcId="{494BA748-8BED-4CDA-A251-D0DB12109539}" destId="{0C81BD26-4EC6-40D1-ABD8-B8ECC5F51F51}" srcOrd="0" destOrd="0" presId="urn:microsoft.com/office/officeart/2005/8/layout/hierarchy3"/>
    <dgm:cxn modelId="{56704B40-A596-4838-A4E6-7F3B4F4C7CA5}" type="presParOf" srcId="{0C81BD26-4EC6-40D1-ABD8-B8ECC5F51F51}" destId="{A9494691-554F-46DE-9EDD-E9F6F5D8140C}" srcOrd="0" destOrd="0" presId="urn:microsoft.com/office/officeart/2005/8/layout/hierarchy3"/>
    <dgm:cxn modelId="{06CFBCB0-8964-4118-808E-06C6D71544FF}" type="presParOf" srcId="{A9494691-554F-46DE-9EDD-E9F6F5D8140C}" destId="{F0ABDC5F-9715-4CFF-ABA0-1C549A204B4B}" srcOrd="0" destOrd="0" presId="urn:microsoft.com/office/officeart/2005/8/layout/hierarchy3"/>
    <dgm:cxn modelId="{907CFBEF-719E-4225-A131-FC45A5D85D44}" type="presParOf" srcId="{A9494691-554F-46DE-9EDD-E9F6F5D8140C}" destId="{F15D1B06-A330-4FD7-A19B-6DD96CEB5CE1}" srcOrd="1" destOrd="0" presId="urn:microsoft.com/office/officeart/2005/8/layout/hierarchy3"/>
    <dgm:cxn modelId="{BA68EA75-8652-4F8E-B3DA-EF0597EDDA82}" type="presParOf" srcId="{0C81BD26-4EC6-40D1-ABD8-B8ECC5F51F51}" destId="{12EADD27-083E-4AC7-B9E3-985A2B32ED4B}" srcOrd="1" destOrd="0" presId="urn:microsoft.com/office/officeart/2005/8/layout/hierarchy3"/>
    <dgm:cxn modelId="{944C06C7-0450-44C7-BF03-35699011DA32}" type="presParOf" srcId="{12EADD27-083E-4AC7-B9E3-985A2B32ED4B}" destId="{5514EB56-917F-4B60-BDB3-86E8980D669A}" srcOrd="0" destOrd="0" presId="urn:microsoft.com/office/officeart/2005/8/layout/hierarchy3"/>
    <dgm:cxn modelId="{F25CF764-ABCF-4CBF-813C-0D5E4C9DB915}" type="presParOf" srcId="{12EADD27-083E-4AC7-B9E3-985A2B32ED4B}" destId="{CC64E371-CDC0-4FBC-8632-F183B3504507}" srcOrd="1" destOrd="0" presId="urn:microsoft.com/office/officeart/2005/8/layout/hierarchy3"/>
    <dgm:cxn modelId="{29701195-B4B2-4E5C-98C9-BBE7EA3A8F52}" type="presParOf" srcId="{12EADD27-083E-4AC7-B9E3-985A2B32ED4B}" destId="{006A2F17-9C39-4DB9-84B4-AF0B92751963}" srcOrd="2" destOrd="0" presId="urn:microsoft.com/office/officeart/2005/8/layout/hierarchy3"/>
    <dgm:cxn modelId="{76708024-25FB-40FF-A224-D5886A655C50}" type="presParOf" srcId="{12EADD27-083E-4AC7-B9E3-985A2B32ED4B}" destId="{837DE301-5240-4964-8969-A04CC5E8E169}" srcOrd="3" destOrd="0" presId="urn:microsoft.com/office/officeart/2005/8/layout/hierarchy3"/>
    <dgm:cxn modelId="{20D14964-B419-40CA-8893-0DF8DEEA9114}" type="presParOf" srcId="{12EADD27-083E-4AC7-B9E3-985A2B32ED4B}" destId="{FD440BE8-C189-4372-8264-F3BCD1DA84D6}" srcOrd="4" destOrd="0" presId="urn:microsoft.com/office/officeart/2005/8/layout/hierarchy3"/>
    <dgm:cxn modelId="{44FEDAC0-B5E5-48E0-B5C7-FD3EBC374626}" type="presParOf" srcId="{12EADD27-083E-4AC7-B9E3-985A2B32ED4B}" destId="{4C6B6DAA-D64E-4FCC-95A6-DE53D6718B57}" srcOrd="5" destOrd="0" presId="urn:microsoft.com/office/officeart/2005/8/layout/hierarchy3"/>
    <dgm:cxn modelId="{F5976B88-322D-48F6-944A-3D800070EE72}" type="presParOf" srcId="{12EADD27-083E-4AC7-B9E3-985A2B32ED4B}" destId="{98690B87-237D-4A29-A770-CA7EEFAC1B10}" srcOrd="6" destOrd="0" presId="urn:microsoft.com/office/officeart/2005/8/layout/hierarchy3"/>
    <dgm:cxn modelId="{A7A172EF-7B2D-451A-8BFC-ACBA91825577}" type="presParOf" srcId="{12EADD27-083E-4AC7-B9E3-985A2B32ED4B}" destId="{9CDC98B6-E244-4C21-AE46-E4CFE67FEC21}" srcOrd="7" destOrd="0" presId="urn:microsoft.com/office/officeart/2005/8/layout/hierarchy3"/>
    <dgm:cxn modelId="{4FC63015-32BF-4EE1-B060-C4D350193078}" type="presParOf" srcId="{12EADD27-083E-4AC7-B9E3-985A2B32ED4B}" destId="{CD8AD567-6999-4A59-ADE8-593F11AC019D}" srcOrd="8" destOrd="0" presId="urn:microsoft.com/office/officeart/2005/8/layout/hierarchy3"/>
    <dgm:cxn modelId="{A34BA6C4-39E5-4CB6-8056-FB3E8E9EE74B}" type="presParOf" srcId="{12EADD27-083E-4AC7-B9E3-985A2B32ED4B}" destId="{237A7A58-4D9D-4C87-8B8A-9AE819E742BF}" srcOrd="9" destOrd="0" presId="urn:microsoft.com/office/officeart/2005/8/layout/hierarchy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ABD342D5-E747-4F83-8594-4E63EA69EF2C}" type="doc">
      <dgm:prSet loTypeId="urn:microsoft.com/office/officeart/2009/3/layout/HorizontalOrganizationChart" loCatId="hierarchy" qsTypeId="urn:microsoft.com/office/officeart/2005/8/quickstyle/simple3" qsCatId="simple" csTypeId="urn:microsoft.com/office/officeart/2005/8/colors/colorful1" csCatId="colorful" phldr="1"/>
      <dgm:spPr/>
      <dgm:t>
        <a:bodyPr/>
        <a:lstStyle/>
        <a:p>
          <a:endParaRPr lang="en-IN"/>
        </a:p>
      </dgm:t>
    </dgm:pt>
    <dgm:pt modelId="{421105C1-7EC9-42D9-8986-8931B039B507}">
      <dgm:prSet custT="1"/>
      <dgm:spPr/>
      <dgm:t>
        <a:bodyPr/>
        <a:lstStyle/>
        <a:p>
          <a:r>
            <a:rPr lang="en-US" sz="2400" b="0" i="0" dirty="0"/>
            <a:t>Characteristics of PaaS </a:t>
          </a:r>
          <a:r>
            <a:rPr lang="en-US" sz="1700" b="0" i="0" dirty="0"/>
            <a:t>-</a:t>
          </a:r>
          <a:endParaRPr lang="en-IN" sz="1700" dirty="0"/>
        </a:p>
      </dgm:t>
    </dgm:pt>
    <dgm:pt modelId="{9E3F5907-9566-43D9-A92B-8C2902DC47CA}" type="parTrans" cxnId="{0BDB8521-2303-4C39-8549-C56306174540}">
      <dgm:prSet/>
      <dgm:spPr/>
      <dgm:t>
        <a:bodyPr/>
        <a:lstStyle/>
        <a:p>
          <a:endParaRPr lang="en-IN"/>
        </a:p>
      </dgm:t>
    </dgm:pt>
    <dgm:pt modelId="{E30609B0-8862-4B3B-BE52-28FD65628C0F}" type="sibTrans" cxnId="{0BDB8521-2303-4C39-8549-C56306174540}">
      <dgm:prSet/>
      <dgm:spPr/>
      <dgm:t>
        <a:bodyPr/>
        <a:lstStyle/>
        <a:p>
          <a:endParaRPr lang="en-IN"/>
        </a:p>
      </dgm:t>
    </dgm:pt>
    <dgm:pt modelId="{4DFFBA36-A3CA-4B73-8F48-87788F963294}">
      <dgm:prSet custT="1"/>
      <dgm:spPr/>
      <dgm:t>
        <a:bodyPr/>
        <a:lstStyle/>
        <a:p>
          <a:r>
            <a:rPr lang="en-US" sz="1600" b="0" i="0" dirty="0"/>
            <a:t>Accessible to various users via the same development application.</a:t>
          </a:r>
          <a:endParaRPr lang="en-IN" sz="1600" dirty="0"/>
        </a:p>
      </dgm:t>
    </dgm:pt>
    <dgm:pt modelId="{8410C3E9-3B30-4CDB-96FF-6E652645FF13}" type="parTrans" cxnId="{DCB18E99-CC0C-4E48-9448-169D8C7853E2}">
      <dgm:prSet/>
      <dgm:spPr/>
      <dgm:t>
        <a:bodyPr/>
        <a:lstStyle/>
        <a:p>
          <a:endParaRPr lang="en-IN"/>
        </a:p>
      </dgm:t>
    </dgm:pt>
    <dgm:pt modelId="{6FC3B519-C3F1-4CF7-BCC8-7EE2336EBC55}" type="sibTrans" cxnId="{DCB18E99-CC0C-4E48-9448-169D8C7853E2}">
      <dgm:prSet/>
      <dgm:spPr/>
      <dgm:t>
        <a:bodyPr/>
        <a:lstStyle/>
        <a:p>
          <a:endParaRPr lang="en-IN"/>
        </a:p>
      </dgm:t>
    </dgm:pt>
    <dgm:pt modelId="{31B2267D-24D7-4D96-A5B6-0FD0EEBF88BC}">
      <dgm:prSet/>
      <dgm:spPr/>
      <dgm:t>
        <a:bodyPr/>
        <a:lstStyle/>
        <a:p>
          <a:r>
            <a:rPr lang="en-US" b="0" i="0" dirty="0"/>
            <a:t>Integrates with web services and databases.</a:t>
          </a:r>
          <a:endParaRPr lang="en-IN" dirty="0"/>
        </a:p>
      </dgm:t>
    </dgm:pt>
    <dgm:pt modelId="{05AF5556-29EB-4F70-8870-84502B1F7AD6}" type="parTrans" cxnId="{DD3D4F67-79AB-4B10-A60B-34E38DE51606}">
      <dgm:prSet/>
      <dgm:spPr/>
      <dgm:t>
        <a:bodyPr/>
        <a:lstStyle/>
        <a:p>
          <a:endParaRPr lang="en-IN"/>
        </a:p>
      </dgm:t>
    </dgm:pt>
    <dgm:pt modelId="{6BCD8EFA-5F32-4676-A366-333395A2C5FD}" type="sibTrans" cxnId="{DD3D4F67-79AB-4B10-A60B-34E38DE51606}">
      <dgm:prSet/>
      <dgm:spPr/>
      <dgm:t>
        <a:bodyPr/>
        <a:lstStyle/>
        <a:p>
          <a:endParaRPr lang="en-IN"/>
        </a:p>
      </dgm:t>
    </dgm:pt>
    <dgm:pt modelId="{04D9BCDB-46DF-4FD8-8389-9A58C6FF2778}">
      <dgm:prSet/>
      <dgm:spPr/>
      <dgm:t>
        <a:bodyPr/>
        <a:lstStyle/>
        <a:p>
          <a:r>
            <a:rPr lang="en-US" b="0" i="0" dirty="0"/>
            <a:t>Builds on virtualization technology, so resources can easily be scaled up or down as per the organization's need.</a:t>
          </a:r>
          <a:endParaRPr lang="en-IN" dirty="0"/>
        </a:p>
      </dgm:t>
    </dgm:pt>
    <dgm:pt modelId="{03806F3C-0A6F-4C04-B588-37A769D022AB}" type="parTrans" cxnId="{A5C910C4-8DC1-4C33-9BB1-7CE272379C29}">
      <dgm:prSet/>
      <dgm:spPr/>
      <dgm:t>
        <a:bodyPr/>
        <a:lstStyle/>
        <a:p>
          <a:endParaRPr lang="en-IN"/>
        </a:p>
      </dgm:t>
    </dgm:pt>
    <dgm:pt modelId="{4300EA91-BB7E-4A46-9D50-BE3BF8476211}" type="sibTrans" cxnId="{A5C910C4-8DC1-4C33-9BB1-7CE272379C29}">
      <dgm:prSet/>
      <dgm:spPr/>
      <dgm:t>
        <a:bodyPr/>
        <a:lstStyle/>
        <a:p>
          <a:endParaRPr lang="en-IN"/>
        </a:p>
      </dgm:t>
    </dgm:pt>
    <dgm:pt modelId="{894C47B4-70B5-46BA-8CC5-71F69EFBC280}">
      <dgm:prSet/>
      <dgm:spPr/>
      <dgm:t>
        <a:bodyPr/>
        <a:lstStyle/>
        <a:p>
          <a:r>
            <a:rPr lang="en-US" b="0" i="0" dirty="0"/>
            <a:t>Support multiple languages and frameworks.</a:t>
          </a:r>
          <a:endParaRPr lang="en-IN" dirty="0"/>
        </a:p>
      </dgm:t>
    </dgm:pt>
    <dgm:pt modelId="{5CBA6672-C1C8-422A-9B48-00ECBF61BFBF}" type="parTrans" cxnId="{EDB51275-117D-4B09-8B67-722BDB40B671}">
      <dgm:prSet/>
      <dgm:spPr/>
      <dgm:t>
        <a:bodyPr/>
        <a:lstStyle/>
        <a:p>
          <a:endParaRPr lang="en-IN"/>
        </a:p>
      </dgm:t>
    </dgm:pt>
    <dgm:pt modelId="{9BB4E52C-492A-4A58-BC33-BC5E83701B7E}" type="sibTrans" cxnId="{EDB51275-117D-4B09-8B67-722BDB40B671}">
      <dgm:prSet/>
      <dgm:spPr/>
      <dgm:t>
        <a:bodyPr/>
        <a:lstStyle/>
        <a:p>
          <a:endParaRPr lang="en-IN"/>
        </a:p>
      </dgm:t>
    </dgm:pt>
    <dgm:pt modelId="{A705C549-FF9F-49B0-BE68-AFB81BB31CDC}">
      <dgm:prSet/>
      <dgm:spPr/>
      <dgm:t>
        <a:bodyPr/>
        <a:lstStyle/>
        <a:p>
          <a:r>
            <a:rPr lang="en-US" b="0" i="0" dirty="0"/>
            <a:t>Provides an ability to "</a:t>
          </a:r>
          <a:r>
            <a:rPr lang="en-US" b="1" i="0" dirty="0"/>
            <a:t>Auto-scale</a:t>
          </a:r>
          <a:r>
            <a:rPr lang="en-US" b="0" i="0" dirty="0"/>
            <a:t>".</a:t>
          </a:r>
          <a:endParaRPr lang="en-IN" dirty="0"/>
        </a:p>
      </dgm:t>
    </dgm:pt>
    <dgm:pt modelId="{74DC5905-7F38-49E7-BF07-061DBC880AD6}" type="parTrans" cxnId="{E9B04A05-1B79-4FF5-AB85-9A3DE37D1711}">
      <dgm:prSet/>
      <dgm:spPr/>
      <dgm:t>
        <a:bodyPr/>
        <a:lstStyle/>
        <a:p>
          <a:endParaRPr lang="en-IN"/>
        </a:p>
      </dgm:t>
    </dgm:pt>
    <dgm:pt modelId="{BE73C99E-C69F-4134-AA1C-350BD270DA9D}" type="sibTrans" cxnId="{E9B04A05-1B79-4FF5-AB85-9A3DE37D1711}">
      <dgm:prSet/>
      <dgm:spPr/>
      <dgm:t>
        <a:bodyPr/>
        <a:lstStyle/>
        <a:p>
          <a:endParaRPr lang="en-IN"/>
        </a:p>
      </dgm:t>
    </dgm:pt>
    <dgm:pt modelId="{0A257C0B-D0EB-46C8-8EBC-96EE92801A61}" type="pres">
      <dgm:prSet presAssocID="{ABD342D5-E747-4F83-8594-4E63EA69EF2C}" presName="hierChild1" presStyleCnt="0">
        <dgm:presLayoutVars>
          <dgm:orgChart val="1"/>
          <dgm:chPref val="1"/>
          <dgm:dir/>
          <dgm:animOne val="branch"/>
          <dgm:animLvl val="lvl"/>
          <dgm:resizeHandles/>
        </dgm:presLayoutVars>
      </dgm:prSet>
      <dgm:spPr/>
    </dgm:pt>
    <dgm:pt modelId="{E88184B2-9D20-4053-8803-2F247DB12D1C}" type="pres">
      <dgm:prSet presAssocID="{421105C1-7EC9-42D9-8986-8931B039B507}" presName="hierRoot1" presStyleCnt="0">
        <dgm:presLayoutVars>
          <dgm:hierBranch val="init"/>
        </dgm:presLayoutVars>
      </dgm:prSet>
      <dgm:spPr/>
    </dgm:pt>
    <dgm:pt modelId="{B29B3042-7787-442F-966F-847C62BA0EDA}" type="pres">
      <dgm:prSet presAssocID="{421105C1-7EC9-42D9-8986-8931B039B507}" presName="rootComposite1" presStyleCnt="0"/>
      <dgm:spPr/>
    </dgm:pt>
    <dgm:pt modelId="{B0C32BDF-4F07-449A-A8BB-B50D359D5CBE}" type="pres">
      <dgm:prSet presAssocID="{421105C1-7EC9-42D9-8986-8931B039B507}" presName="rootText1" presStyleLbl="node0" presStyleIdx="0" presStyleCnt="1" custScaleX="171256">
        <dgm:presLayoutVars>
          <dgm:chPref val="3"/>
        </dgm:presLayoutVars>
      </dgm:prSet>
      <dgm:spPr/>
    </dgm:pt>
    <dgm:pt modelId="{DDA42E9A-21EF-4556-B716-5D2A2F333C46}" type="pres">
      <dgm:prSet presAssocID="{421105C1-7EC9-42D9-8986-8931B039B507}" presName="rootConnector1" presStyleLbl="node1" presStyleIdx="0" presStyleCnt="0"/>
      <dgm:spPr/>
    </dgm:pt>
    <dgm:pt modelId="{ACFAC665-52DC-4A35-BEF6-2AFF7C130DD7}" type="pres">
      <dgm:prSet presAssocID="{421105C1-7EC9-42D9-8986-8931B039B507}" presName="hierChild2" presStyleCnt="0"/>
      <dgm:spPr/>
    </dgm:pt>
    <dgm:pt modelId="{10ED0815-865A-4747-82C5-7FC0D71058FD}" type="pres">
      <dgm:prSet presAssocID="{8410C3E9-3B30-4CDB-96FF-6E652645FF13}" presName="Name64" presStyleLbl="parChTrans1D2" presStyleIdx="0" presStyleCnt="5"/>
      <dgm:spPr/>
    </dgm:pt>
    <dgm:pt modelId="{99F02E68-3EE1-4657-AF8F-7CCB4062B85D}" type="pres">
      <dgm:prSet presAssocID="{4DFFBA36-A3CA-4B73-8F48-87788F963294}" presName="hierRoot2" presStyleCnt="0">
        <dgm:presLayoutVars>
          <dgm:hierBranch val="init"/>
        </dgm:presLayoutVars>
      </dgm:prSet>
      <dgm:spPr/>
    </dgm:pt>
    <dgm:pt modelId="{30764940-8FD9-446D-8DCB-7516B43AD500}" type="pres">
      <dgm:prSet presAssocID="{4DFFBA36-A3CA-4B73-8F48-87788F963294}" presName="rootComposite" presStyleCnt="0"/>
      <dgm:spPr/>
    </dgm:pt>
    <dgm:pt modelId="{57ACBAE3-A2FB-4389-BDEE-458BAB5AB1A9}" type="pres">
      <dgm:prSet presAssocID="{4DFFBA36-A3CA-4B73-8F48-87788F963294}" presName="rootText" presStyleLbl="node2" presStyleIdx="0" presStyleCnt="5" custScaleX="257061">
        <dgm:presLayoutVars>
          <dgm:chPref val="3"/>
        </dgm:presLayoutVars>
      </dgm:prSet>
      <dgm:spPr/>
    </dgm:pt>
    <dgm:pt modelId="{E702D2B2-A98B-4DB6-AF09-74CFC30F32DC}" type="pres">
      <dgm:prSet presAssocID="{4DFFBA36-A3CA-4B73-8F48-87788F963294}" presName="rootConnector" presStyleLbl="node2" presStyleIdx="0" presStyleCnt="5"/>
      <dgm:spPr/>
    </dgm:pt>
    <dgm:pt modelId="{6D44EABB-FEEB-4E3D-A7F0-9ACD00B02008}" type="pres">
      <dgm:prSet presAssocID="{4DFFBA36-A3CA-4B73-8F48-87788F963294}" presName="hierChild4" presStyleCnt="0"/>
      <dgm:spPr/>
    </dgm:pt>
    <dgm:pt modelId="{406C8564-3D7D-401E-95A7-8494DF5762CC}" type="pres">
      <dgm:prSet presAssocID="{4DFFBA36-A3CA-4B73-8F48-87788F963294}" presName="hierChild5" presStyleCnt="0"/>
      <dgm:spPr/>
    </dgm:pt>
    <dgm:pt modelId="{208AF3FF-F225-4842-A299-6EBB42A8D1D8}" type="pres">
      <dgm:prSet presAssocID="{05AF5556-29EB-4F70-8870-84502B1F7AD6}" presName="Name64" presStyleLbl="parChTrans1D2" presStyleIdx="1" presStyleCnt="5"/>
      <dgm:spPr/>
    </dgm:pt>
    <dgm:pt modelId="{FF878189-E9B5-4C73-87B4-2E7D6DADD25F}" type="pres">
      <dgm:prSet presAssocID="{31B2267D-24D7-4D96-A5B6-0FD0EEBF88BC}" presName="hierRoot2" presStyleCnt="0">
        <dgm:presLayoutVars>
          <dgm:hierBranch val="init"/>
        </dgm:presLayoutVars>
      </dgm:prSet>
      <dgm:spPr/>
    </dgm:pt>
    <dgm:pt modelId="{9A2BA3CF-E7A5-4CF3-B27B-2300CE3EBEFD}" type="pres">
      <dgm:prSet presAssocID="{31B2267D-24D7-4D96-A5B6-0FD0EEBF88BC}" presName="rootComposite" presStyleCnt="0"/>
      <dgm:spPr/>
    </dgm:pt>
    <dgm:pt modelId="{5619BDBA-285E-4276-A724-B44B530B2CB7}" type="pres">
      <dgm:prSet presAssocID="{31B2267D-24D7-4D96-A5B6-0FD0EEBF88BC}" presName="rootText" presStyleLbl="node2" presStyleIdx="1" presStyleCnt="5" custScaleX="244107">
        <dgm:presLayoutVars>
          <dgm:chPref val="3"/>
        </dgm:presLayoutVars>
      </dgm:prSet>
      <dgm:spPr/>
    </dgm:pt>
    <dgm:pt modelId="{E19490D4-D198-482B-9D4B-A31051BB8963}" type="pres">
      <dgm:prSet presAssocID="{31B2267D-24D7-4D96-A5B6-0FD0EEBF88BC}" presName="rootConnector" presStyleLbl="node2" presStyleIdx="1" presStyleCnt="5"/>
      <dgm:spPr/>
    </dgm:pt>
    <dgm:pt modelId="{EDAA03A2-C68A-4B1C-9D2A-9494FF1FA2BF}" type="pres">
      <dgm:prSet presAssocID="{31B2267D-24D7-4D96-A5B6-0FD0EEBF88BC}" presName="hierChild4" presStyleCnt="0"/>
      <dgm:spPr/>
    </dgm:pt>
    <dgm:pt modelId="{F90D5AE1-2FEB-45FB-AE4F-241E7717AE43}" type="pres">
      <dgm:prSet presAssocID="{31B2267D-24D7-4D96-A5B6-0FD0EEBF88BC}" presName="hierChild5" presStyleCnt="0"/>
      <dgm:spPr/>
    </dgm:pt>
    <dgm:pt modelId="{70828507-8EB6-417E-BB23-85310657993C}" type="pres">
      <dgm:prSet presAssocID="{03806F3C-0A6F-4C04-B588-37A769D022AB}" presName="Name64" presStyleLbl="parChTrans1D2" presStyleIdx="2" presStyleCnt="5"/>
      <dgm:spPr/>
    </dgm:pt>
    <dgm:pt modelId="{EF10268F-6CE2-4F29-95F1-0897C862A694}" type="pres">
      <dgm:prSet presAssocID="{04D9BCDB-46DF-4FD8-8389-9A58C6FF2778}" presName="hierRoot2" presStyleCnt="0">
        <dgm:presLayoutVars>
          <dgm:hierBranch val="init"/>
        </dgm:presLayoutVars>
      </dgm:prSet>
      <dgm:spPr/>
    </dgm:pt>
    <dgm:pt modelId="{C0DE4F33-E140-4E63-9571-799DCC6F29DC}" type="pres">
      <dgm:prSet presAssocID="{04D9BCDB-46DF-4FD8-8389-9A58C6FF2778}" presName="rootComposite" presStyleCnt="0"/>
      <dgm:spPr/>
    </dgm:pt>
    <dgm:pt modelId="{EE34A01C-1B1D-4382-BACB-0D306F54C368}" type="pres">
      <dgm:prSet presAssocID="{04D9BCDB-46DF-4FD8-8389-9A58C6FF2778}" presName="rootText" presStyleLbl="node2" presStyleIdx="2" presStyleCnt="5" custScaleX="256433">
        <dgm:presLayoutVars>
          <dgm:chPref val="3"/>
        </dgm:presLayoutVars>
      </dgm:prSet>
      <dgm:spPr/>
    </dgm:pt>
    <dgm:pt modelId="{3C81ADAD-7010-4359-BC65-4F62A36ED9B7}" type="pres">
      <dgm:prSet presAssocID="{04D9BCDB-46DF-4FD8-8389-9A58C6FF2778}" presName="rootConnector" presStyleLbl="node2" presStyleIdx="2" presStyleCnt="5"/>
      <dgm:spPr/>
    </dgm:pt>
    <dgm:pt modelId="{FD5B80DE-1CAC-4BA0-92F6-C29D0941AF66}" type="pres">
      <dgm:prSet presAssocID="{04D9BCDB-46DF-4FD8-8389-9A58C6FF2778}" presName="hierChild4" presStyleCnt="0"/>
      <dgm:spPr/>
    </dgm:pt>
    <dgm:pt modelId="{B8113C6B-D8CF-4D1D-8EB6-5DDEA70C639F}" type="pres">
      <dgm:prSet presAssocID="{04D9BCDB-46DF-4FD8-8389-9A58C6FF2778}" presName="hierChild5" presStyleCnt="0"/>
      <dgm:spPr/>
    </dgm:pt>
    <dgm:pt modelId="{0520C8A8-6316-4209-AEB7-C1F25956963B}" type="pres">
      <dgm:prSet presAssocID="{5CBA6672-C1C8-422A-9B48-00ECBF61BFBF}" presName="Name64" presStyleLbl="parChTrans1D2" presStyleIdx="3" presStyleCnt="5"/>
      <dgm:spPr/>
    </dgm:pt>
    <dgm:pt modelId="{F558D29A-89CA-4B79-AF71-48FDA2785E23}" type="pres">
      <dgm:prSet presAssocID="{894C47B4-70B5-46BA-8CC5-71F69EFBC280}" presName="hierRoot2" presStyleCnt="0">
        <dgm:presLayoutVars>
          <dgm:hierBranch val="init"/>
        </dgm:presLayoutVars>
      </dgm:prSet>
      <dgm:spPr/>
    </dgm:pt>
    <dgm:pt modelId="{137AAAFF-C1DC-4B0A-95CE-CD6E93759D38}" type="pres">
      <dgm:prSet presAssocID="{894C47B4-70B5-46BA-8CC5-71F69EFBC280}" presName="rootComposite" presStyleCnt="0"/>
      <dgm:spPr/>
    </dgm:pt>
    <dgm:pt modelId="{675A7787-483D-460D-ABA0-043FAB4A0D1C}" type="pres">
      <dgm:prSet presAssocID="{894C47B4-70B5-46BA-8CC5-71F69EFBC280}" presName="rootText" presStyleLbl="node2" presStyleIdx="3" presStyleCnt="5" custScaleX="248500">
        <dgm:presLayoutVars>
          <dgm:chPref val="3"/>
        </dgm:presLayoutVars>
      </dgm:prSet>
      <dgm:spPr/>
    </dgm:pt>
    <dgm:pt modelId="{50BB8053-3EC8-4809-9BE2-753EF05EC5B9}" type="pres">
      <dgm:prSet presAssocID="{894C47B4-70B5-46BA-8CC5-71F69EFBC280}" presName="rootConnector" presStyleLbl="node2" presStyleIdx="3" presStyleCnt="5"/>
      <dgm:spPr/>
    </dgm:pt>
    <dgm:pt modelId="{66CB2955-8757-4757-B99B-443BFB96E23F}" type="pres">
      <dgm:prSet presAssocID="{894C47B4-70B5-46BA-8CC5-71F69EFBC280}" presName="hierChild4" presStyleCnt="0"/>
      <dgm:spPr/>
    </dgm:pt>
    <dgm:pt modelId="{F2C14474-C05C-4663-805B-4B736C8182F6}" type="pres">
      <dgm:prSet presAssocID="{894C47B4-70B5-46BA-8CC5-71F69EFBC280}" presName="hierChild5" presStyleCnt="0"/>
      <dgm:spPr/>
    </dgm:pt>
    <dgm:pt modelId="{240F6FC7-02F1-4F1F-877A-4AD4F4E2D7E9}" type="pres">
      <dgm:prSet presAssocID="{74DC5905-7F38-49E7-BF07-061DBC880AD6}" presName="Name64" presStyleLbl="parChTrans1D2" presStyleIdx="4" presStyleCnt="5"/>
      <dgm:spPr/>
    </dgm:pt>
    <dgm:pt modelId="{53E05183-5E07-46C6-A337-12ED374F7D04}" type="pres">
      <dgm:prSet presAssocID="{A705C549-FF9F-49B0-BE68-AFB81BB31CDC}" presName="hierRoot2" presStyleCnt="0">
        <dgm:presLayoutVars>
          <dgm:hierBranch val="init"/>
        </dgm:presLayoutVars>
      </dgm:prSet>
      <dgm:spPr/>
    </dgm:pt>
    <dgm:pt modelId="{72863853-214B-4A2B-B2C5-106D4E04B3DD}" type="pres">
      <dgm:prSet presAssocID="{A705C549-FF9F-49B0-BE68-AFB81BB31CDC}" presName="rootComposite" presStyleCnt="0"/>
      <dgm:spPr/>
    </dgm:pt>
    <dgm:pt modelId="{B8F5EE4F-879A-49AA-AE28-941F32729C7B}" type="pres">
      <dgm:prSet presAssocID="{A705C549-FF9F-49B0-BE68-AFB81BB31CDC}" presName="rootText" presStyleLbl="node2" presStyleIdx="4" presStyleCnt="5" custScaleX="249071">
        <dgm:presLayoutVars>
          <dgm:chPref val="3"/>
        </dgm:presLayoutVars>
      </dgm:prSet>
      <dgm:spPr/>
    </dgm:pt>
    <dgm:pt modelId="{2D9B3548-6B6C-434A-AB6D-F701DECAFA7C}" type="pres">
      <dgm:prSet presAssocID="{A705C549-FF9F-49B0-BE68-AFB81BB31CDC}" presName="rootConnector" presStyleLbl="node2" presStyleIdx="4" presStyleCnt="5"/>
      <dgm:spPr/>
    </dgm:pt>
    <dgm:pt modelId="{8B0A1639-6637-497E-B614-DBB14C57B6E4}" type="pres">
      <dgm:prSet presAssocID="{A705C549-FF9F-49B0-BE68-AFB81BB31CDC}" presName="hierChild4" presStyleCnt="0"/>
      <dgm:spPr/>
    </dgm:pt>
    <dgm:pt modelId="{0AEDC2CB-D56B-49EA-824F-083804FEB00A}" type="pres">
      <dgm:prSet presAssocID="{A705C549-FF9F-49B0-BE68-AFB81BB31CDC}" presName="hierChild5" presStyleCnt="0"/>
      <dgm:spPr/>
    </dgm:pt>
    <dgm:pt modelId="{EB12E9EC-9D7A-4F17-B760-1B21CF5E476E}" type="pres">
      <dgm:prSet presAssocID="{421105C1-7EC9-42D9-8986-8931B039B507}" presName="hierChild3" presStyleCnt="0"/>
      <dgm:spPr/>
    </dgm:pt>
  </dgm:ptLst>
  <dgm:cxnLst>
    <dgm:cxn modelId="{E9B04A05-1B79-4FF5-AB85-9A3DE37D1711}" srcId="{421105C1-7EC9-42D9-8986-8931B039B507}" destId="{A705C549-FF9F-49B0-BE68-AFB81BB31CDC}" srcOrd="4" destOrd="0" parTransId="{74DC5905-7F38-49E7-BF07-061DBC880AD6}" sibTransId="{BE73C99E-C69F-4134-AA1C-350BD270DA9D}"/>
    <dgm:cxn modelId="{902B760D-166A-46F4-83CC-E1276E35570B}" type="presOf" srcId="{A705C549-FF9F-49B0-BE68-AFB81BB31CDC}" destId="{2D9B3548-6B6C-434A-AB6D-F701DECAFA7C}" srcOrd="1" destOrd="0" presId="urn:microsoft.com/office/officeart/2009/3/layout/HorizontalOrganizationChart"/>
    <dgm:cxn modelId="{243D620E-655F-43E6-B69F-80283043CE13}" type="presOf" srcId="{ABD342D5-E747-4F83-8594-4E63EA69EF2C}" destId="{0A257C0B-D0EB-46C8-8EBC-96EE92801A61}" srcOrd="0" destOrd="0" presId="urn:microsoft.com/office/officeart/2009/3/layout/HorizontalOrganizationChart"/>
    <dgm:cxn modelId="{0BDB8521-2303-4C39-8549-C56306174540}" srcId="{ABD342D5-E747-4F83-8594-4E63EA69EF2C}" destId="{421105C1-7EC9-42D9-8986-8931B039B507}" srcOrd="0" destOrd="0" parTransId="{9E3F5907-9566-43D9-A92B-8C2902DC47CA}" sibTransId="{E30609B0-8862-4B3B-BE52-28FD65628C0F}"/>
    <dgm:cxn modelId="{953F3824-7025-4E9D-9C5F-DC96C098D74D}" type="presOf" srcId="{04D9BCDB-46DF-4FD8-8389-9A58C6FF2778}" destId="{EE34A01C-1B1D-4382-BACB-0D306F54C368}" srcOrd="0" destOrd="0" presId="urn:microsoft.com/office/officeart/2009/3/layout/HorizontalOrganizationChart"/>
    <dgm:cxn modelId="{366D2E31-3528-4FA8-AE72-6B2AA2935F2D}" type="presOf" srcId="{31B2267D-24D7-4D96-A5B6-0FD0EEBF88BC}" destId="{5619BDBA-285E-4276-A724-B44B530B2CB7}" srcOrd="0" destOrd="0" presId="urn:microsoft.com/office/officeart/2009/3/layout/HorizontalOrganizationChart"/>
    <dgm:cxn modelId="{09A59731-5357-4BF8-8388-EDA37F7FF1FD}" type="presOf" srcId="{894C47B4-70B5-46BA-8CC5-71F69EFBC280}" destId="{675A7787-483D-460D-ABA0-043FAB4A0D1C}" srcOrd="0" destOrd="0" presId="urn:microsoft.com/office/officeart/2009/3/layout/HorizontalOrganizationChart"/>
    <dgm:cxn modelId="{351F9835-243D-49A6-8768-42E00131A75F}" type="presOf" srcId="{4DFFBA36-A3CA-4B73-8F48-87788F963294}" destId="{57ACBAE3-A2FB-4389-BDEE-458BAB5AB1A9}" srcOrd="0" destOrd="0" presId="urn:microsoft.com/office/officeart/2009/3/layout/HorizontalOrganizationChart"/>
    <dgm:cxn modelId="{7F994E37-A627-42AB-8459-F1EA19F2C677}" type="presOf" srcId="{A705C549-FF9F-49B0-BE68-AFB81BB31CDC}" destId="{B8F5EE4F-879A-49AA-AE28-941F32729C7B}" srcOrd="0" destOrd="0" presId="urn:microsoft.com/office/officeart/2009/3/layout/HorizontalOrganizationChart"/>
    <dgm:cxn modelId="{A32E545B-9122-4A1C-A05F-6C59497AD0D9}" type="presOf" srcId="{5CBA6672-C1C8-422A-9B48-00ECBF61BFBF}" destId="{0520C8A8-6316-4209-AEB7-C1F25956963B}" srcOrd="0" destOrd="0" presId="urn:microsoft.com/office/officeart/2009/3/layout/HorizontalOrganizationChart"/>
    <dgm:cxn modelId="{84194761-C8D8-4D70-A7EB-EBF06B04E667}" type="presOf" srcId="{4DFFBA36-A3CA-4B73-8F48-87788F963294}" destId="{E702D2B2-A98B-4DB6-AF09-74CFC30F32DC}" srcOrd="1" destOrd="0" presId="urn:microsoft.com/office/officeart/2009/3/layout/HorizontalOrganizationChart"/>
    <dgm:cxn modelId="{F3955561-DD67-4A4C-9A01-DF2161EC8639}" type="presOf" srcId="{04D9BCDB-46DF-4FD8-8389-9A58C6FF2778}" destId="{3C81ADAD-7010-4359-BC65-4F62A36ED9B7}" srcOrd="1" destOrd="0" presId="urn:microsoft.com/office/officeart/2009/3/layout/HorizontalOrganizationChart"/>
    <dgm:cxn modelId="{62360E43-64F7-4408-BC18-41F981A77580}" type="presOf" srcId="{74DC5905-7F38-49E7-BF07-061DBC880AD6}" destId="{240F6FC7-02F1-4F1F-877A-4AD4F4E2D7E9}" srcOrd="0" destOrd="0" presId="urn:microsoft.com/office/officeart/2009/3/layout/HorizontalOrganizationChart"/>
    <dgm:cxn modelId="{DD3D4F67-79AB-4B10-A60B-34E38DE51606}" srcId="{421105C1-7EC9-42D9-8986-8931B039B507}" destId="{31B2267D-24D7-4D96-A5B6-0FD0EEBF88BC}" srcOrd="1" destOrd="0" parTransId="{05AF5556-29EB-4F70-8870-84502B1F7AD6}" sibTransId="{6BCD8EFA-5F32-4676-A366-333395A2C5FD}"/>
    <dgm:cxn modelId="{EDB51275-117D-4B09-8B67-722BDB40B671}" srcId="{421105C1-7EC9-42D9-8986-8931B039B507}" destId="{894C47B4-70B5-46BA-8CC5-71F69EFBC280}" srcOrd="3" destOrd="0" parTransId="{5CBA6672-C1C8-422A-9B48-00ECBF61BFBF}" sibTransId="{9BB4E52C-492A-4A58-BC33-BC5E83701B7E}"/>
    <dgm:cxn modelId="{48BE8275-D87F-4D6B-84F2-D8BF465CCF07}" type="presOf" srcId="{03806F3C-0A6F-4C04-B588-37A769D022AB}" destId="{70828507-8EB6-417E-BB23-85310657993C}" srcOrd="0" destOrd="0" presId="urn:microsoft.com/office/officeart/2009/3/layout/HorizontalOrganizationChart"/>
    <dgm:cxn modelId="{85D56E79-9134-404F-A0F9-1B17DA789E41}" type="presOf" srcId="{8410C3E9-3B30-4CDB-96FF-6E652645FF13}" destId="{10ED0815-865A-4747-82C5-7FC0D71058FD}" srcOrd="0" destOrd="0" presId="urn:microsoft.com/office/officeart/2009/3/layout/HorizontalOrganizationChart"/>
    <dgm:cxn modelId="{3CEDE686-40DD-436E-A755-3AC3966BFD15}" type="presOf" srcId="{31B2267D-24D7-4D96-A5B6-0FD0EEBF88BC}" destId="{E19490D4-D198-482B-9D4B-A31051BB8963}" srcOrd="1" destOrd="0" presId="urn:microsoft.com/office/officeart/2009/3/layout/HorizontalOrganizationChart"/>
    <dgm:cxn modelId="{6137698B-511C-40E0-88CA-293A1D166645}" type="presOf" srcId="{421105C1-7EC9-42D9-8986-8931B039B507}" destId="{DDA42E9A-21EF-4556-B716-5D2A2F333C46}" srcOrd="1" destOrd="0" presId="urn:microsoft.com/office/officeart/2009/3/layout/HorizontalOrganizationChart"/>
    <dgm:cxn modelId="{DCB18E99-CC0C-4E48-9448-169D8C7853E2}" srcId="{421105C1-7EC9-42D9-8986-8931B039B507}" destId="{4DFFBA36-A3CA-4B73-8F48-87788F963294}" srcOrd="0" destOrd="0" parTransId="{8410C3E9-3B30-4CDB-96FF-6E652645FF13}" sibTransId="{6FC3B519-C3F1-4CF7-BCC8-7EE2336EBC55}"/>
    <dgm:cxn modelId="{967B9FC3-D5D3-414E-B187-D42D956FAC12}" type="presOf" srcId="{05AF5556-29EB-4F70-8870-84502B1F7AD6}" destId="{208AF3FF-F225-4842-A299-6EBB42A8D1D8}" srcOrd="0" destOrd="0" presId="urn:microsoft.com/office/officeart/2009/3/layout/HorizontalOrganizationChart"/>
    <dgm:cxn modelId="{A5C910C4-8DC1-4C33-9BB1-7CE272379C29}" srcId="{421105C1-7EC9-42D9-8986-8931B039B507}" destId="{04D9BCDB-46DF-4FD8-8389-9A58C6FF2778}" srcOrd="2" destOrd="0" parTransId="{03806F3C-0A6F-4C04-B588-37A769D022AB}" sibTransId="{4300EA91-BB7E-4A46-9D50-BE3BF8476211}"/>
    <dgm:cxn modelId="{040890DE-5226-4764-A9CF-D1CC17DF4788}" type="presOf" srcId="{894C47B4-70B5-46BA-8CC5-71F69EFBC280}" destId="{50BB8053-3EC8-4809-9BE2-753EF05EC5B9}" srcOrd="1" destOrd="0" presId="urn:microsoft.com/office/officeart/2009/3/layout/HorizontalOrganizationChart"/>
    <dgm:cxn modelId="{035909EC-5FBC-44E2-B470-9C92E6CED99D}" type="presOf" srcId="{421105C1-7EC9-42D9-8986-8931B039B507}" destId="{B0C32BDF-4F07-449A-A8BB-B50D359D5CBE}" srcOrd="0" destOrd="0" presId="urn:microsoft.com/office/officeart/2009/3/layout/HorizontalOrganizationChart"/>
    <dgm:cxn modelId="{80CA8FA0-AD7D-4FE2-BC9D-9B5B7BF64741}" type="presParOf" srcId="{0A257C0B-D0EB-46C8-8EBC-96EE92801A61}" destId="{E88184B2-9D20-4053-8803-2F247DB12D1C}" srcOrd="0" destOrd="0" presId="urn:microsoft.com/office/officeart/2009/3/layout/HorizontalOrganizationChart"/>
    <dgm:cxn modelId="{E26CA73A-DC3A-4F68-9697-6AFFC6835FB5}" type="presParOf" srcId="{E88184B2-9D20-4053-8803-2F247DB12D1C}" destId="{B29B3042-7787-442F-966F-847C62BA0EDA}" srcOrd="0" destOrd="0" presId="urn:microsoft.com/office/officeart/2009/3/layout/HorizontalOrganizationChart"/>
    <dgm:cxn modelId="{673402D9-7EC3-4D8A-8CD7-DE7269F963A3}" type="presParOf" srcId="{B29B3042-7787-442F-966F-847C62BA0EDA}" destId="{B0C32BDF-4F07-449A-A8BB-B50D359D5CBE}" srcOrd="0" destOrd="0" presId="urn:microsoft.com/office/officeart/2009/3/layout/HorizontalOrganizationChart"/>
    <dgm:cxn modelId="{5920805D-E63E-4CE9-A180-E5B3E10DD5B4}" type="presParOf" srcId="{B29B3042-7787-442F-966F-847C62BA0EDA}" destId="{DDA42E9A-21EF-4556-B716-5D2A2F333C46}" srcOrd="1" destOrd="0" presId="urn:microsoft.com/office/officeart/2009/3/layout/HorizontalOrganizationChart"/>
    <dgm:cxn modelId="{DB44402B-1067-423D-A68B-A548EDA7A24C}" type="presParOf" srcId="{E88184B2-9D20-4053-8803-2F247DB12D1C}" destId="{ACFAC665-52DC-4A35-BEF6-2AFF7C130DD7}" srcOrd="1" destOrd="0" presId="urn:microsoft.com/office/officeart/2009/3/layout/HorizontalOrganizationChart"/>
    <dgm:cxn modelId="{EE3FB49A-AA37-4EFC-9FCF-FE93043C3469}" type="presParOf" srcId="{ACFAC665-52DC-4A35-BEF6-2AFF7C130DD7}" destId="{10ED0815-865A-4747-82C5-7FC0D71058FD}" srcOrd="0" destOrd="0" presId="urn:microsoft.com/office/officeart/2009/3/layout/HorizontalOrganizationChart"/>
    <dgm:cxn modelId="{63D0EA90-22CB-4FF3-8AF4-D9BB7AC6BB30}" type="presParOf" srcId="{ACFAC665-52DC-4A35-BEF6-2AFF7C130DD7}" destId="{99F02E68-3EE1-4657-AF8F-7CCB4062B85D}" srcOrd="1" destOrd="0" presId="urn:microsoft.com/office/officeart/2009/3/layout/HorizontalOrganizationChart"/>
    <dgm:cxn modelId="{34CB8040-8A97-4D47-B5B6-41C96F7E948D}" type="presParOf" srcId="{99F02E68-3EE1-4657-AF8F-7CCB4062B85D}" destId="{30764940-8FD9-446D-8DCB-7516B43AD500}" srcOrd="0" destOrd="0" presId="urn:microsoft.com/office/officeart/2009/3/layout/HorizontalOrganizationChart"/>
    <dgm:cxn modelId="{A954EEA0-80CC-4892-AEB2-C5A1A047D256}" type="presParOf" srcId="{30764940-8FD9-446D-8DCB-7516B43AD500}" destId="{57ACBAE3-A2FB-4389-BDEE-458BAB5AB1A9}" srcOrd="0" destOrd="0" presId="urn:microsoft.com/office/officeart/2009/3/layout/HorizontalOrganizationChart"/>
    <dgm:cxn modelId="{24AE657B-864F-49A0-A656-E07B35EF77BE}" type="presParOf" srcId="{30764940-8FD9-446D-8DCB-7516B43AD500}" destId="{E702D2B2-A98B-4DB6-AF09-74CFC30F32DC}" srcOrd="1" destOrd="0" presId="urn:microsoft.com/office/officeart/2009/3/layout/HorizontalOrganizationChart"/>
    <dgm:cxn modelId="{F4522B0F-548C-4AFC-8754-677A653A3ADD}" type="presParOf" srcId="{99F02E68-3EE1-4657-AF8F-7CCB4062B85D}" destId="{6D44EABB-FEEB-4E3D-A7F0-9ACD00B02008}" srcOrd="1" destOrd="0" presId="urn:microsoft.com/office/officeart/2009/3/layout/HorizontalOrganizationChart"/>
    <dgm:cxn modelId="{F4C0F88E-041B-435C-B5F3-EF6A511643AE}" type="presParOf" srcId="{99F02E68-3EE1-4657-AF8F-7CCB4062B85D}" destId="{406C8564-3D7D-401E-95A7-8494DF5762CC}" srcOrd="2" destOrd="0" presId="urn:microsoft.com/office/officeart/2009/3/layout/HorizontalOrganizationChart"/>
    <dgm:cxn modelId="{ABB5FE65-62E4-49AF-A0CF-D1A345AAC924}" type="presParOf" srcId="{ACFAC665-52DC-4A35-BEF6-2AFF7C130DD7}" destId="{208AF3FF-F225-4842-A299-6EBB42A8D1D8}" srcOrd="2" destOrd="0" presId="urn:microsoft.com/office/officeart/2009/3/layout/HorizontalOrganizationChart"/>
    <dgm:cxn modelId="{25708278-2B21-4F59-A28C-8180A4055F4B}" type="presParOf" srcId="{ACFAC665-52DC-4A35-BEF6-2AFF7C130DD7}" destId="{FF878189-E9B5-4C73-87B4-2E7D6DADD25F}" srcOrd="3" destOrd="0" presId="urn:microsoft.com/office/officeart/2009/3/layout/HorizontalOrganizationChart"/>
    <dgm:cxn modelId="{BEE1787D-238F-49FF-B849-141512617D10}" type="presParOf" srcId="{FF878189-E9B5-4C73-87B4-2E7D6DADD25F}" destId="{9A2BA3CF-E7A5-4CF3-B27B-2300CE3EBEFD}" srcOrd="0" destOrd="0" presId="urn:microsoft.com/office/officeart/2009/3/layout/HorizontalOrganizationChart"/>
    <dgm:cxn modelId="{C190AA8B-B0C2-4ADB-BAB5-2EA07BB615FB}" type="presParOf" srcId="{9A2BA3CF-E7A5-4CF3-B27B-2300CE3EBEFD}" destId="{5619BDBA-285E-4276-A724-B44B530B2CB7}" srcOrd="0" destOrd="0" presId="urn:microsoft.com/office/officeart/2009/3/layout/HorizontalOrganizationChart"/>
    <dgm:cxn modelId="{8FF4F2D5-A43B-4EA9-9393-60F7928CC010}" type="presParOf" srcId="{9A2BA3CF-E7A5-4CF3-B27B-2300CE3EBEFD}" destId="{E19490D4-D198-482B-9D4B-A31051BB8963}" srcOrd="1" destOrd="0" presId="urn:microsoft.com/office/officeart/2009/3/layout/HorizontalOrganizationChart"/>
    <dgm:cxn modelId="{573C246E-A284-4BDD-A2AE-E7DCDBEABB36}" type="presParOf" srcId="{FF878189-E9B5-4C73-87B4-2E7D6DADD25F}" destId="{EDAA03A2-C68A-4B1C-9D2A-9494FF1FA2BF}" srcOrd="1" destOrd="0" presId="urn:microsoft.com/office/officeart/2009/3/layout/HorizontalOrganizationChart"/>
    <dgm:cxn modelId="{15DA2280-331E-49C9-B4FC-C831191F1FB8}" type="presParOf" srcId="{FF878189-E9B5-4C73-87B4-2E7D6DADD25F}" destId="{F90D5AE1-2FEB-45FB-AE4F-241E7717AE43}" srcOrd="2" destOrd="0" presId="urn:microsoft.com/office/officeart/2009/3/layout/HorizontalOrganizationChart"/>
    <dgm:cxn modelId="{FF25A7E2-4C62-4377-9F2A-3E94AB20ECB5}" type="presParOf" srcId="{ACFAC665-52DC-4A35-BEF6-2AFF7C130DD7}" destId="{70828507-8EB6-417E-BB23-85310657993C}" srcOrd="4" destOrd="0" presId="urn:microsoft.com/office/officeart/2009/3/layout/HorizontalOrganizationChart"/>
    <dgm:cxn modelId="{091D8EE6-9A32-4BD9-9766-4C06EEA28079}" type="presParOf" srcId="{ACFAC665-52DC-4A35-BEF6-2AFF7C130DD7}" destId="{EF10268F-6CE2-4F29-95F1-0897C862A694}" srcOrd="5" destOrd="0" presId="urn:microsoft.com/office/officeart/2009/3/layout/HorizontalOrganizationChart"/>
    <dgm:cxn modelId="{81B0AAE1-E9F2-45A9-9982-CBBDF9BC6412}" type="presParOf" srcId="{EF10268F-6CE2-4F29-95F1-0897C862A694}" destId="{C0DE4F33-E140-4E63-9571-799DCC6F29DC}" srcOrd="0" destOrd="0" presId="urn:microsoft.com/office/officeart/2009/3/layout/HorizontalOrganizationChart"/>
    <dgm:cxn modelId="{8155C19F-FC2A-492B-B49F-CDE7B3A27FD3}" type="presParOf" srcId="{C0DE4F33-E140-4E63-9571-799DCC6F29DC}" destId="{EE34A01C-1B1D-4382-BACB-0D306F54C368}" srcOrd="0" destOrd="0" presId="urn:microsoft.com/office/officeart/2009/3/layout/HorizontalOrganizationChart"/>
    <dgm:cxn modelId="{241F6104-8245-4737-93D3-B9C173287639}" type="presParOf" srcId="{C0DE4F33-E140-4E63-9571-799DCC6F29DC}" destId="{3C81ADAD-7010-4359-BC65-4F62A36ED9B7}" srcOrd="1" destOrd="0" presId="urn:microsoft.com/office/officeart/2009/3/layout/HorizontalOrganizationChart"/>
    <dgm:cxn modelId="{911E1C4F-CD57-45BC-A162-6E046204C13B}" type="presParOf" srcId="{EF10268F-6CE2-4F29-95F1-0897C862A694}" destId="{FD5B80DE-1CAC-4BA0-92F6-C29D0941AF66}" srcOrd="1" destOrd="0" presId="urn:microsoft.com/office/officeart/2009/3/layout/HorizontalOrganizationChart"/>
    <dgm:cxn modelId="{E598FD15-8BCB-4730-9D14-FB62361EC651}" type="presParOf" srcId="{EF10268F-6CE2-4F29-95F1-0897C862A694}" destId="{B8113C6B-D8CF-4D1D-8EB6-5DDEA70C639F}" srcOrd="2" destOrd="0" presId="urn:microsoft.com/office/officeart/2009/3/layout/HorizontalOrganizationChart"/>
    <dgm:cxn modelId="{566A622D-B39E-4629-8498-6FD24F6CFBF6}" type="presParOf" srcId="{ACFAC665-52DC-4A35-BEF6-2AFF7C130DD7}" destId="{0520C8A8-6316-4209-AEB7-C1F25956963B}" srcOrd="6" destOrd="0" presId="urn:microsoft.com/office/officeart/2009/3/layout/HorizontalOrganizationChart"/>
    <dgm:cxn modelId="{3E617FCC-8D76-447B-9471-35CCFB24050D}" type="presParOf" srcId="{ACFAC665-52DC-4A35-BEF6-2AFF7C130DD7}" destId="{F558D29A-89CA-4B79-AF71-48FDA2785E23}" srcOrd="7" destOrd="0" presId="urn:microsoft.com/office/officeart/2009/3/layout/HorizontalOrganizationChart"/>
    <dgm:cxn modelId="{13CC699B-DFF1-4DB4-BAAB-489F5B460476}" type="presParOf" srcId="{F558D29A-89CA-4B79-AF71-48FDA2785E23}" destId="{137AAAFF-C1DC-4B0A-95CE-CD6E93759D38}" srcOrd="0" destOrd="0" presId="urn:microsoft.com/office/officeart/2009/3/layout/HorizontalOrganizationChart"/>
    <dgm:cxn modelId="{E660174D-D01C-4107-A8DA-92AF2098679F}" type="presParOf" srcId="{137AAAFF-C1DC-4B0A-95CE-CD6E93759D38}" destId="{675A7787-483D-460D-ABA0-043FAB4A0D1C}" srcOrd="0" destOrd="0" presId="urn:microsoft.com/office/officeart/2009/3/layout/HorizontalOrganizationChart"/>
    <dgm:cxn modelId="{5BE0305E-3C5A-4A14-9764-25FB981A77D1}" type="presParOf" srcId="{137AAAFF-C1DC-4B0A-95CE-CD6E93759D38}" destId="{50BB8053-3EC8-4809-9BE2-753EF05EC5B9}" srcOrd="1" destOrd="0" presId="urn:microsoft.com/office/officeart/2009/3/layout/HorizontalOrganizationChart"/>
    <dgm:cxn modelId="{925A9F9A-B2FC-45F3-AC43-FE28CC94D1B1}" type="presParOf" srcId="{F558D29A-89CA-4B79-AF71-48FDA2785E23}" destId="{66CB2955-8757-4757-B99B-443BFB96E23F}" srcOrd="1" destOrd="0" presId="urn:microsoft.com/office/officeart/2009/3/layout/HorizontalOrganizationChart"/>
    <dgm:cxn modelId="{6D174B90-9CE5-4E85-A56D-E194FF2C6FCB}" type="presParOf" srcId="{F558D29A-89CA-4B79-AF71-48FDA2785E23}" destId="{F2C14474-C05C-4663-805B-4B736C8182F6}" srcOrd="2" destOrd="0" presId="urn:microsoft.com/office/officeart/2009/3/layout/HorizontalOrganizationChart"/>
    <dgm:cxn modelId="{653B9432-4CCF-41D6-8E38-4E4E0635C5E1}" type="presParOf" srcId="{ACFAC665-52DC-4A35-BEF6-2AFF7C130DD7}" destId="{240F6FC7-02F1-4F1F-877A-4AD4F4E2D7E9}" srcOrd="8" destOrd="0" presId="urn:microsoft.com/office/officeart/2009/3/layout/HorizontalOrganizationChart"/>
    <dgm:cxn modelId="{24D3D588-7ACA-4404-9CFE-A38925ABE32E}" type="presParOf" srcId="{ACFAC665-52DC-4A35-BEF6-2AFF7C130DD7}" destId="{53E05183-5E07-46C6-A337-12ED374F7D04}" srcOrd="9" destOrd="0" presId="urn:microsoft.com/office/officeart/2009/3/layout/HorizontalOrganizationChart"/>
    <dgm:cxn modelId="{6388838A-E154-43A9-82D5-6664C14B166D}" type="presParOf" srcId="{53E05183-5E07-46C6-A337-12ED374F7D04}" destId="{72863853-214B-4A2B-B2C5-106D4E04B3DD}" srcOrd="0" destOrd="0" presId="urn:microsoft.com/office/officeart/2009/3/layout/HorizontalOrganizationChart"/>
    <dgm:cxn modelId="{8467F74A-D897-4E3F-BE11-3F0E0DD479D6}" type="presParOf" srcId="{72863853-214B-4A2B-B2C5-106D4E04B3DD}" destId="{B8F5EE4F-879A-49AA-AE28-941F32729C7B}" srcOrd="0" destOrd="0" presId="urn:microsoft.com/office/officeart/2009/3/layout/HorizontalOrganizationChart"/>
    <dgm:cxn modelId="{D1702962-53F3-46BD-95B2-FEAD3BB20401}" type="presParOf" srcId="{72863853-214B-4A2B-B2C5-106D4E04B3DD}" destId="{2D9B3548-6B6C-434A-AB6D-F701DECAFA7C}" srcOrd="1" destOrd="0" presId="urn:microsoft.com/office/officeart/2009/3/layout/HorizontalOrganizationChart"/>
    <dgm:cxn modelId="{6BACA6A9-DAFC-4E9B-8F9B-194ECF652D80}" type="presParOf" srcId="{53E05183-5E07-46C6-A337-12ED374F7D04}" destId="{8B0A1639-6637-497E-B614-DBB14C57B6E4}" srcOrd="1" destOrd="0" presId="urn:microsoft.com/office/officeart/2009/3/layout/HorizontalOrganizationChart"/>
    <dgm:cxn modelId="{4DAA5BF5-4829-436C-AA8B-9964C33E0AAD}" type="presParOf" srcId="{53E05183-5E07-46C6-A337-12ED374F7D04}" destId="{0AEDC2CB-D56B-49EA-824F-083804FEB00A}" srcOrd="2" destOrd="0" presId="urn:microsoft.com/office/officeart/2009/3/layout/HorizontalOrganizationChart"/>
    <dgm:cxn modelId="{F86E64F4-1BE3-4B9D-B8F1-6816F2F38246}" type="presParOf" srcId="{E88184B2-9D20-4053-8803-2F247DB12D1C}" destId="{EB12E9EC-9D7A-4F17-B760-1B21CF5E476E}" srcOrd="2" destOrd="0" presId="urn:microsoft.com/office/officeart/2009/3/layout/HorizontalOrganizationChar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A6FD23-17FB-4636-85A9-D9752079E5D1}">
      <dsp:nvSpPr>
        <dsp:cNvPr id="0" name=""/>
        <dsp:cNvSpPr/>
      </dsp:nvSpPr>
      <dsp:spPr>
        <a:xfrm>
          <a:off x="615681" y="380"/>
          <a:ext cx="2382308" cy="1429385"/>
        </a:xfrm>
        <a:prstGeom prst="rect">
          <a:avLst/>
        </a:prstGeom>
        <a:solidFill>
          <a:schemeClr val="accen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IN" sz="2400" kern="1200" dirty="0"/>
            <a:t>On-demand Self Service</a:t>
          </a:r>
        </a:p>
      </dsp:txBody>
      <dsp:txXfrm>
        <a:off x="615681" y="380"/>
        <a:ext cx="2382308" cy="1429385"/>
      </dsp:txXfrm>
    </dsp:sp>
    <dsp:sp modelId="{DA7B1259-BA28-4CF1-B524-21C90DBCC984}">
      <dsp:nvSpPr>
        <dsp:cNvPr id="0" name=""/>
        <dsp:cNvSpPr/>
      </dsp:nvSpPr>
      <dsp:spPr>
        <a:xfrm>
          <a:off x="3236221" y="380"/>
          <a:ext cx="2382308" cy="1429385"/>
        </a:xfrm>
        <a:prstGeom prst="rect">
          <a:avLst/>
        </a:prstGeom>
        <a:solidFill>
          <a:schemeClr val="accen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IN" sz="2400" kern="1200" dirty="0"/>
            <a:t>Broad Network Access</a:t>
          </a:r>
        </a:p>
      </dsp:txBody>
      <dsp:txXfrm>
        <a:off x="3236221" y="380"/>
        <a:ext cx="2382308" cy="1429385"/>
      </dsp:txXfrm>
    </dsp:sp>
    <dsp:sp modelId="{0FE42DA8-1552-4786-ACAB-1FBC406B1853}">
      <dsp:nvSpPr>
        <dsp:cNvPr id="0" name=""/>
        <dsp:cNvSpPr/>
      </dsp:nvSpPr>
      <dsp:spPr>
        <a:xfrm>
          <a:off x="5856760" y="380"/>
          <a:ext cx="2382308" cy="1429385"/>
        </a:xfrm>
        <a:prstGeom prst="rect">
          <a:avLst/>
        </a:prstGeom>
        <a:solidFill>
          <a:schemeClr val="accen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IN" sz="2400" kern="1200" dirty="0"/>
            <a:t>Resource Pooling</a:t>
          </a:r>
        </a:p>
      </dsp:txBody>
      <dsp:txXfrm>
        <a:off x="5856760" y="380"/>
        <a:ext cx="2382308" cy="1429385"/>
      </dsp:txXfrm>
    </dsp:sp>
    <dsp:sp modelId="{B1D17D08-7BA2-4EE0-BF36-0EC1CACF4E3D}">
      <dsp:nvSpPr>
        <dsp:cNvPr id="0" name=""/>
        <dsp:cNvSpPr/>
      </dsp:nvSpPr>
      <dsp:spPr>
        <a:xfrm>
          <a:off x="1925951" y="1667996"/>
          <a:ext cx="2382308" cy="1429385"/>
        </a:xfrm>
        <a:prstGeom prst="rect">
          <a:avLst/>
        </a:prstGeom>
        <a:solidFill>
          <a:schemeClr val="accen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IN" sz="2400" kern="1200" dirty="0"/>
            <a:t>Rapid Elasticity</a:t>
          </a:r>
        </a:p>
      </dsp:txBody>
      <dsp:txXfrm>
        <a:off x="1925951" y="1667996"/>
        <a:ext cx="2382308" cy="1429385"/>
      </dsp:txXfrm>
    </dsp:sp>
    <dsp:sp modelId="{D18F1AEF-B203-4F2F-9581-205CF38AA2BA}">
      <dsp:nvSpPr>
        <dsp:cNvPr id="0" name=""/>
        <dsp:cNvSpPr/>
      </dsp:nvSpPr>
      <dsp:spPr>
        <a:xfrm>
          <a:off x="4546490" y="1667996"/>
          <a:ext cx="2382308" cy="1429385"/>
        </a:xfrm>
        <a:prstGeom prst="rect">
          <a:avLst/>
        </a:prstGeom>
        <a:solidFill>
          <a:schemeClr val="accen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IN" sz="2400" kern="1200" dirty="0"/>
            <a:t>Measured Service</a:t>
          </a:r>
        </a:p>
      </dsp:txBody>
      <dsp:txXfrm>
        <a:off x="4546490" y="1667996"/>
        <a:ext cx="2382308" cy="142938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637CDC6-E18C-49A0-A28E-73DC8D1EF09B}">
      <dsp:nvSpPr>
        <dsp:cNvPr id="0" name=""/>
        <dsp:cNvSpPr/>
      </dsp:nvSpPr>
      <dsp:spPr>
        <a:xfrm rot="10800000">
          <a:off x="1970391" y="1834"/>
          <a:ext cx="7098356" cy="729839"/>
        </a:xfrm>
        <a:prstGeom prst="homePlate">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1839" tIns="57150" rIns="106680" bIns="57150" numCol="1" spcCol="1270" anchor="ctr" anchorCtr="0">
          <a:noAutofit/>
        </a:bodyPr>
        <a:lstStyle/>
        <a:p>
          <a:pPr marL="0" lvl="0" indent="0" algn="ctr" defTabSz="666750">
            <a:lnSpc>
              <a:spcPct val="90000"/>
            </a:lnSpc>
            <a:spcBef>
              <a:spcPct val="0"/>
            </a:spcBef>
            <a:spcAft>
              <a:spcPct val="35000"/>
            </a:spcAft>
            <a:buNone/>
          </a:pPr>
          <a:r>
            <a:rPr lang="en-US" sz="1500" b="1" i="0" kern="1200" dirty="0"/>
            <a:t>On-demand self-service</a:t>
          </a:r>
          <a:r>
            <a:rPr lang="en-US" sz="1500" b="0" i="0" kern="1200" dirty="0"/>
            <a:t>: Users can provision computing resources, such as servers and storage, as needed, without the need for human intervention or interaction with a service provider.</a:t>
          </a:r>
          <a:endParaRPr lang="en-IN" sz="1500" kern="1200" dirty="0"/>
        </a:p>
      </dsp:txBody>
      <dsp:txXfrm rot="10800000">
        <a:off x="2152851" y="1834"/>
        <a:ext cx="6915896" cy="729839"/>
      </dsp:txXfrm>
    </dsp:sp>
    <dsp:sp modelId="{6EC5FBE0-167F-4CBF-9707-24E901E8FD6A}">
      <dsp:nvSpPr>
        <dsp:cNvPr id="0" name=""/>
        <dsp:cNvSpPr/>
      </dsp:nvSpPr>
      <dsp:spPr>
        <a:xfrm>
          <a:off x="1605472" y="1834"/>
          <a:ext cx="729839" cy="729839"/>
        </a:xfrm>
        <a:prstGeom prst="ellipse">
          <a:avLst/>
        </a:prstGeom>
        <a:solidFill>
          <a:schemeClr val="dk1">
            <a:tint val="40000"/>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6722A1B-C10E-4E29-8F78-F582B359D7DA}">
      <dsp:nvSpPr>
        <dsp:cNvPr id="0" name=""/>
        <dsp:cNvSpPr/>
      </dsp:nvSpPr>
      <dsp:spPr>
        <a:xfrm rot="10800000">
          <a:off x="1970391" y="949535"/>
          <a:ext cx="7098356" cy="729839"/>
        </a:xfrm>
        <a:prstGeom prst="homePlate">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1839" tIns="57150" rIns="106680" bIns="57150" numCol="1" spcCol="1270" anchor="ctr" anchorCtr="0">
          <a:noAutofit/>
        </a:bodyPr>
        <a:lstStyle/>
        <a:p>
          <a:pPr marL="0" lvl="0" indent="0" algn="ctr" defTabSz="666750">
            <a:lnSpc>
              <a:spcPct val="90000"/>
            </a:lnSpc>
            <a:spcBef>
              <a:spcPct val="0"/>
            </a:spcBef>
            <a:spcAft>
              <a:spcPct val="35000"/>
            </a:spcAft>
            <a:buNone/>
          </a:pPr>
          <a:r>
            <a:rPr lang="en-US" sz="1500" b="1" i="0" kern="1200"/>
            <a:t>2.Broad network access: </a:t>
          </a:r>
          <a:r>
            <a:rPr lang="en-US" sz="1500" b="0" i="0" kern="1200"/>
            <a:t>Cloud resources can be accessed from anywhere in the world through various devices, such as desktops, laptops, tablets, and smartphones, using standard internet protocols.</a:t>
          </a:r>
          <a:endParaRPr lang="en-IN" sz="1500" kern="1200"/>
        </a:p>
      </dsp:txBody>
      <dsp:txXfrm rot="10800000">
        <a:off x="2152851" y="949535"/>
        <a:ext cx="6915896" cy="729839"/>
      </dsp:txXfrm>
    </dsp:sp>
    <dsp:sp modelId="{59F454EA-853C-43AF-B840-FCFF0960BBED}">
      <dsp:nvSpPr>
        <dsp:cNvPr id="0" name=""/>
        <dsp:cNvSpPr/>
      </dsp:nvSpPr>
      <dsp:spPr>
        <a:xfrm>
          <a:off x="1605472" y="949535"/>
          <a:ext cx="729839" cy="729839"/>
        </a:xfrm>
        <a:prstGeom prst="ellipse">
          <a:avLst/>
        </a:prstGeom>
        <a:solidFill>
          <a:schemeClr val="dk1">
            <a:tint val="40000"/>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6252D65-AEC5-4C6F-9A51-7A53CB9A898E}">
      <dsp:nvSpPr>
        <dsp:cNvPr id="0" name=""/>
        <dsp:cNvSpPr/>
      </dsp:nvSpPr>
      <dsp:spPr>
        <a:xfrm rot="10800000">
          <a:off x="1970391" y="1897237"/>
          <a:ext cx="7098356" cy="729839"/>
        </a:xfrm>
        <a:prstGeom prst="homePlate">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1839" tIns="57150" rIns="106680" bIns="57150" numCol="1" spcCol="1270" anchor="ctr" anchorCtr="0">
          <a:noAutofit/>
        </a:bodyPr>
        <a:lstStyle/>
        <a:p>
          <a:pPr marL="0" lvl="0" indent="0" algn="ctr" defTabSz="666750">
            <a:lnSpc>
              <a:spcPct val="90000"/>
            </a:lnSpc>
            <a:spcBef>
              <a:spcPct val="0"/>
            </a:spcBef>
            <a:spcAft>
              <a:spcPct val="35000"/>
            </a:spcAft>
            <a:buNone/>
          </a:pPr>
          <a:r>
            <a:rPr lang="en-US" sz="1500" b="1" i="0" kern="1200"/>
            <a:t>3.Resource pooling</a:t>
          </a:r>
          <a:r>
            <a:rPr lang="en-US" sz="1500" b="0" i="0" kern="1200"/>
            <a:t>: Cloud providers can share computing resources across multiple users, enabling efficient use of resources and allowing users to scale up or down as needed.</a:t>
          </a:r>
          <a:endParaRPr lang="en-IN" sz="1500" kern="1200"/>
        </a:p>
      </dsp:txBody>
      <dsp:txXfrm rot="10800000">
        <a:off x="2152851" y="1897237"/>
        <a:ext cx="6915896" cy="729839"/>
      </dsp:txXfrm>
    </dsp:sp>
    <dsp:sp modelId="{BE4A95AA-158B-4C3D-BE83-AACB7A3BCBF3}">
      <dsp:nvSpPr>
        <dsp:cNvPr id="0" name=""/>
        <dsp:cNvSpPr/>
      </dsp:nvSpPr>
      <dsp:spPr>
        <a:xfrm>
          <a:off x="1605472" y="1897237"/>
          <a:ext cx="729839" cy="729839"/>
        </a:xfrm>
        <a:prstGeom prst="ellipse">
          <a:avLst/>
        </a:prstGeom>
        <a:solidFill>
          <a:schemeClr val="dk1">
            <a:tint val="40000"/>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A201939-2164-43E7-B8A1-DB065EF1E1AC}">
      <dsp:nvSpPr>
        <dsp:cNvPr id="0" name=""/>
        <dsp:cNvSpPr/>
      </dsp:nvSpPr>
      <dsp:spPr>
        <a:xfrm rot="10800000">
          <a:off x="1970391" y="2844939"/>
          <a:ext cx="7098356" cy="729839"/>
        </a:xfrm>
        <a:prstGeom prst="homePlate">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1839" tIns="57150" rIns="106680" bIns="57150" numCol="1" spcCol="1270" anchor="ctr" anchorCtr="0">
          <a:noAutofit/>
        </a:bodyPr>
        <a:lstStyle/>
        <a:p>
          <a:pPr marL="0" lvl="0" indent="0" algn="ctr" defTabSz="666750">
            <a:lnSpc>
              <a:spcPct val="90000"/>
            </a:lnSpc>
            <a:spcBef>
              <a:spcPct val="0"/>
            </a:spcBef>
            <a:spcAft>
              <a:spcPct val="35000"/>
            </a:spcAft>
            <a:buNone/>
          </a:pPr>
          <a:r>
            <a:rPr lang="en-US" sz="1500" b="1" i="0" kern="1200"/>
            <a:t>4.Rapid elasticity: </a:t>
          </a:r>
          <a:r>
            <a:rPr lang="en-US" sz="1500" b="0" i="0" kern="1200"/>
            <a:t>Cloud providers can quickly and easily provision additional computing resources as needed, allowing users to scale up or down in response to changes in demand.</a:t>
          </a:r>
          <a:endParaRPr lang="en-IN" sz="1500" kern="1200"/>
        </a:p>
      </dsp:txBody>
      <dsp:txXfrm rot="10800000">
        <a:off x="2152851" y="2844939"/>
        <a:ext cx="6915896" cy="729839"/>
      </dsp:txXfrm>
    </dsp:sp>
    <dsp:sp modelId="{8E40540C-633F-449C-AC22-C7CFDEE7C3A0}">
      <dsp:nvSpPr>
        <dsp:cNvPr id="0" name=""/>
        <dsp:cNvSpPr/>
      </dsp:nvSpPr>
      <dsp:spPr>
        <a:xfrm>
          <a:off x="1605472" y="2844939"/>
          <a:ext cx="729839" cy="729839"/>
        </a:xfrm>
        <a:prstGeom prst="ellipse">
          <a:avLst/>
        </a:prstGeom>
        <a:solidFill>
          <a:schemeClr val="dk1">
            <a:tint val="40000"/>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EFBBBE3-D25B-4A76-AA90-F9C12F758BF1}">
      <dsp:nvSpPr>
        <dsp:cNvPr id="0" name=""/>
        <dsp:cNvSpPr/>
      </dsp:nvSpPr>
      <dsp:spPr>
        <a:xfrm rot="10800000">
          <a:off x="1970391" y="3792641"/>
          <a:ext cx="7098356" cy="729839"/>
        </a:xfrm>
        <a:prstGeom prst="homePlate">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1839" tIns="57150" rIns="106680" bIns="57150" numCol="1" spcCol="1270" anchor="ctr" anchorCtr="0">
          <a:noAutofit/>
        </a:bodyPr>
        <a:lstStyle/>
        <a:p>
          <a:pPr marL="0" lvl="0" indent="0" algn="ctr" defTabSz="666750">
            <a:lnSpc>
              <a:spcPct val="90000"/>
            </a:lnSpc>
            <a:spcBef>
              <a:spcPct val="0"/>
            </a:spcBef>
            <a:spcAft>
              <a:spcPct val="35000"/>
            </a:spcAft>
            <a:buNone/>
          </a:pPr>
          <a:r>
            <a:rPr lang="en-US" sz="1500" b="1" i="0" kern="1200"/>
            <a:t>5.Measured service: </a:t>
          </a:r>
          <a:r>
            <a:rPr lang="en-US" sz="1500" b="0" i="0" kern="1200"/>
            <a:t>Cloud providers can monitor and measure resource usage, charging users only for the resources they consume.</a:t>
          </a:r>
          <a:endParaRPr lang="en-IN" sz="1500" kern="1200"/>
        </a:p>
      </dsp:txBody>
      <dsp:txXfrm rot="10800000">
        <a:off x="2152851" y="3792641"/>
        <a:ext cx="6915896" cy="729839"/>
      </dsp:txXfrm>
    </dsp:sp>
    <dsp:sp modelId="{54EDAC5A-05AA-4795-AE4F-8BBE4B2791A5}">
      <dsp:nvSpPr>
        <dsp:cNvPr id="0" name=""/>
        <dsp:cNvSpPr/>
      </dsp:nvSpPr>
      <dsp:spPr>
        <a:xfrm>
          <a:off x="1605472" y="3792641"/>
          <a:ext cx="729839" cy="729839"/>
        </a:xfrm>
        <a:prstGeom prst="ellipse">
          <a:avLst/>
        </a:prstGeom>
        <a:solidFill>
          <a:schemeClr val="dk1">
            <a:tint val="40000"/>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A22907-BD2B-481E-A70F-A171753331C2}">
      <dsp:nvSpPr>
        <dsp:cNvPr id="0" name=""/>
        <dsp:cNvSpPr/>
      </dsp:nvSpPr>
      <dsp:spPr>
        <a:xfrm>
          <a:off x="2799187" y="0"/>
          <a:ext cx="8343404" cy="2387827"/>
        </a:xfrm>
        <a:prstGeom prst="rightArrow">
          <a:avLst>
            <a:gd name="adj1" fmla="val 75000"/>
            <a:gd name="adj2" fmla="val 50000"/>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430" tIns="11430" rIns="11430" bIns="11430" numCol="1" spcCol="1270" anchor="t" anchorCtr="0">
          <a:noAutofit/>
        </a:bodyPr>
        <a:lstStyle/>
        <a:p>
          <a:pPr marL="171450" lvl="1" indent="-171450" algn="l" defTabSz="800100">
            <a:lnSpc>
              <a:spcPct val="90000"/>
            </a:lnSpc>
            <a:spcBef>
              <a:spcPct val="0"/>
            </a:spcBef>
            <a:spcAft>
              <a:spcPct val="15000"/>
            </a:spcAft>
            <a:buChar char="•"/>
          </a:pPr>
          <a:r>
            <a:rPr lang="en-US" sz="1800" b="0" i="0" kern="1200" dirty="0">
              <a:solidFill>
                <a:schemeClr val="tx1"/>
              </a:solidFill>
              <a:effectLst/>
              <a:latin typeface="+mn-lt"/>
            </a:rPr>
            <a:t>The front end is used by the client.</a:t>
          </a:r>
          <a:endParaRPr lang="en-IN" sz="1800" kern="1200" dirty="0"/>
        </a:p>
        <a:p>
          <a:pPr marL="171450" lvl="1" indent="-171450" algn="l" defTabSz="800100">
            <a:lnSpc>
              <a:spcPct val="90000"/>
            </a:lnSpc>
            <a:spcBef>
              <a:spcPct val="0"/>
            </a:spcBef>
            <a:spcAft>
              <a:spcPct val="15000"/>
            </a:spcAft>
            <a:buChar char="•"/>
          </a:pPr>
          <a:r>
            <a:rPr lang="en-US" sz="1800" b="0" i="0" kern="1200" dirty="0">
              <a:solidFill>
                <a:schemeClr val="tx1"/>
              </a:solidFill>
              <a:effectLst/>
              <a:latin typeface="+mn-lt"/>
            </a:rPr>
            <a:t>It contains client-side interfaces and applications that are required to access the cloud computing platforms. </a:t>
          </a:r>
        </a:p>
        <a:p>
          <a:pPr marL="171450" lvl="1" indent="-171450" algn="l" defTabSz="800100">
            <a:lnSpc>
              <a:spcPct val="90000"/>
            </a:lnSpc>
            <a:spcBef>
              <a:spcPct val="0"/>
            </a:spcBef>
            <a:spcAft>
              <a:spcPct val="15000"/>
            </a:spcAft>
            <a:buChar char="•"/>
          </a:pPr>
          <a:r>
            <a:rPr lang="en-US" sz="1800" b="0" i="0" kern="1200" dirty="0">
              <a:solidFill>
                <a:schemeClr val="tx1"/>
              </a:solidFill>
              <a:effectLst/>
              <a:latin typeface="+mn-lt"/>
            </a:rPr>
            <a:t>The front end includes web servers (including Chrome, Firefox, internet explorer, etc.), thin &amp; fat clients, tablets, and mobile devices</a:t>
          </a:r>
          <a:r>
            <a:rPr lang="en-US" sz="1500" b="0" i="0" kern="1200" dirty="0">
              <a:solidFill>
                <a:schemeClr val="tx1"/>
              </a:solidFill>
              <a:effectLst/>
              <a:latin typeface="+mn-lt"/>
            </a:rPr>
            <a:t>.</a:t>
          </a:r>
        </a:p>
      </dsp:txBody>
      <dsp:txXfrm>
        <a:off x="2799187" y="298478"/>
        <a:ext cx="7447969" cy="1790871"/>
      </dsp:txXfrm>
    </dsp:sp>
    <dsp:sp modelId="{85DF13D5-C9E5-4DB3-BAF5-6691785BA0D2}">
      <dsp:nvSpPr>
        <dsp:cNvPr id="0" name=""/>
        <dsp:cNvSpPr/>
      </dsp:nvSpPr>
      <dsp:spPr>
        <a:xfrm>
          <a:off x="175440" y="784189"/>
          <a:ext cx="2623746" cy="820672"/>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66675" rIns="133350" bIns="66675" numCol="1" spcCol="1270" anchor="ctr" anchorCtr="0">
          <a:noAutofit/>
        </a:bodyPr>
        <a:lstStyle/>
        <a:p>
          <a:pPr marL="0" lvl="0" indent="0" algn="ctr" defTabSz="1555750">
            <a:lnSpc>
              <a:spcPct val="90000"/>
            </a:lnSpc>
            <a:spcBef>
              <a:spcPct val="0"/>
            </a:spcBef>
            <a:spcAft>
              <a:spcPct val="35000"/>
            </a:spcAft>
            <a:buFont typeface="Courier New" panose="02070309020205020404" pitchFamily="49" charset="0"/>
            <a:buNone/>
          </a:pPr>
          <a:r>
            <a:rPr lang="en-US" sz="3500" b="1" i="0" kern="1200" dirty="0">
              <a:solidFill>
                <a:schemeClr val="tx1"/>
              </a:solidFill>
              <a:effectLst/>
              <a:latin typeface="+mn-lt"/>
            </a:rPr>
            <a:t>Front End</a:t>
          </a:r>
          <a:r>
            <a:rPr lang="en-US" sz="3500" b="0" i="0" kern="1200" dirty="0">
              <a:solidFill>
                <a:schemeClr val="tx1"/>
              </a:solidFill>
              <a:effectLst/>
              <a:latin typeface="+mn-lt"/>
            </a:rPr>
            <a:t>:</a:t>
          </a:r>
          <a:endParaRPr lang="en-IN" sz="3500" kern="1200" dirty="0"/>
        </a:p>
      </dsp:txBody>
      <dsp:txXfrm>
        <a:off x="215502" y="824251"/>
        <a:ext cx="2543622" cy="740548"/>
      </dsp:txXfrm>
    </dsp:sp>
    <dsp:sp modelId="{8F5D2AA1-F993-4825-B480-FE062007F30F}">
      <dsp:nvSpPr>
        <dsp:cNvPr id="0" name=""/>
        <dsp:cNvSpPr/>
      </dsp:nvSpPr>
      <dsp:spPr>
        <a:xfrm>
          <a:off x="2771197" y="2627222"/>
          <a:ext cx="8436778" cy="2387827"/>
        </a:xfrm>
        <a:prstGeom prst="rightArrow">
          <a:avLst>
            <a:gd name="adj1" fmla="val 75000"/>
            <a:gd name="adj2" fmla="val 50000"/>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430" tIns="11430" rIns="11430" bIns="11430" numCol="1" spcCol="1270" anchor="t" anchorCtr="0">
          <a:noAutofit/>
        </a:bodyPr>
        <a:lstStyle/>
        <a:p>
          <a:pPr marL="171450" lvl="1" indent="-171450" algn="l" defTabSz="800100">
            <a:lnSpc>
              <a:spcPct val="90000"/>
            </a:lnSpc>
            <a:spcBef>
              <a:spcPct val="0"/>
            </a:spcBef>
            <a:spcAft>
              <a:spcPct val="15000"/>
            </a:spcAft>
            <a:buChar char="•"/>
          </a:pPr>
          <a:r>
            <a:rPr lang="en-US" sz="1800" b="0" i="0" kern="1200" dirty="0">
              <a:solidFill>
                <a:schemeClr val="tx1"/>
              </a:solidFill>
              <a:effectLst/>
              <a:latin typeface="+mn-lt"/>
            </a:rPr>
            <a:t>The back end is used by the service provider.</a:t>
          </a:r>
          <a:endParaRPr lang="en-IN" sz="1800" kern="1200" dirty="0"/>
        </a:p>
        <a:p>
          <a:pPr marL="171450" lvl="1" indent="-171450" algn="l" defTabSz="800100">
            <a:lnSpc>
              <a:spcPct val="90000"/>
            </a:lnSpc>
            <a:spcBef>
              <a:spcPct val="0"/>
            </a:spcBef>
            <a:spcAft>
              <a:spcPct val="15000"/>
            </a:spcAft>
            <a:buChar char="•"/>
          </a:pPr>
          <a:r>
            <a:rPr lang="en-US" sz="1800" b="0" i="0" kern="1200" dirty="0">
              <a:solidFill>
                <a:schemeClr val="tx1"/>
              </a:solidFill>
              <a:effectLst/>
              <a:latin typeface="+mn-lt"/>
            </a:rPr>
            <a:t>It manages all the resources that are required to provide cloud computing services. </a:t>
          </a:r>
        </a:p>
        <a:p>
          <a:pPr marL="171450" lvl="1" indent="-171450" algn="l" defTabSz="800100">
            <a:lnSpc>
              <a:spcPct val="90000"/>
            </a:lnSpc>
            <a:spcBef>
              <a:spcPct val="0"/>
            </a:spcBef>
            <a:spcAft>
              <a:spcPct val="15000"/>
            </a:spcAft>
            <a:buChar char="•"/>
          </a:pPr>
          <a:r>
            <a:rPr lang="en-US" sz="1800" b="0" i="0" kern="1200" dirty="0">
              <a:solidFill>
                <a:schemeClr val="tx1"/>
              </a:solidFill>
              <a:effectLst/>
              <a:latin typeface="+mn-lt"/>
            </a:rPr>
            <a:t>It includes a huge amount of data storage, security mechanism, virtual machines, deploying models, servers, traffic control mechanisms, etc.</a:t>
          </a:r>
        </a:p>
      </dsp:txBody>
      <dsp:txXfrm>
        <a:off x="2771197" y="2925700"/>
        <a:ext cx="7541343" cy="1790871"/>
      </dsp:txXfrm>
    </dsp:sp>
    <dsp:sp modelId="{D9D2B17F-6C9A-48EE-B3FD-66C598E62347}">
      <dsp:nvSpPr>
        <dsp:cNvPr id="0" name=""/>
        <dsp:cNvSpPr/>
      </dsp:nvSpPr>
      <dsp:spPr>
        <a:xfrm>
          <a:off x="110056" y="3353074"/>
          <a:ext cx="2661141" cy="855033"/>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66675" rIns="133350" bIns="66675" numCol="1" spcCol="1270" anchor="ctr" anchorCtr="0">
          <a:noAutofit/>
        </a:bodyPr>
        <a:lstStyle/>
        <a:p>
          <a:pPr marL="0" lvl="0" indent="0" algn="ctr" defTabSz="1555750">
            <a:lnSpc>
              <a:spcPct val="90000"/>
            </a:lnSpc>
            <a:spcBef>
              <a:spcPct val="0"/>
            </a:spcBef>
            <a:spcAft>
              <a:spcPct val="35000"/>
            </a:spcAft>
            <a:buFont typeface="Courier New" panose="02070309020205020404" pitchFamily="49" charset="0"/>
            <a:buNone/>
          </a:pPr>
          <a:r>
            <a:rPr lang="en-US" sz="3500" b="1" i="0" kern="1200" dirty="0">
              <a:solidFill>
                <a:schemeClr val="tx1"/>
              </a:solidFill>
              <a:effectLst/>
              <a:latin typeface="+mn-lt"/>
            </a:rPr>
            <a:t>Back End:</a:t>
          </a:r>
          <a:endParaRPr lang="en-IN" sz="3500" kern="1200" dirty="0"/>
        </a:p>
      </dsp:txBody>
      <dsp:txXfrm>
        <a:off x="151795" y="3394813"/>
        <a:ext cx="2577663" cy="77155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0ABDC5F-9715-4CFF-ABA0-1C549A204B4B}">
      <dsp:nvSpPr>
        <dsp:cNvPr id="0" name=""/>
        <dsp:cNvSpPr/>
      </dsp:nvSpPr>
      <dsp:spPr>
        <a:xfrm>
          <a:off x="644508" y="3159"/>
          <a:ext cx="8820183" cy="670080"/>
        </a:xfrm>
        <a:prstGeom prst="roundRect">
          <a:avLst>
            <a:gd name="adj" fmla="val 1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r>
            <a:rPr lang="en-US" sz="2400" b="0" i="0" kern="1200" dirty="0"/>
            <a:t>There are the following characteristics of SaaS </a:t>
          </a:r>
          <a:r>
            <a:rPr lang="en-US" sz="3100" b="0" i="0" kern="1200" dirty="0"/>
            <a:t>–</a:t>
          </a:r>
          <a:endParaRPr lang="en-IN" sz="3100" kern="1200" dirty="0"/>
        </a:p>
      </dsp:txBody>
      <dsp:txXfrm>
        <a:off x="664134" y="22785"/>
        <a:ext cx="8780931" cy="630828"/>
      </dsp:txXfrm>
    </dsp:sp>
    <dsp:sp modelId="{5514EB56-917F-4B60-BDB3-86E8980D669A}">
      <dsp:nvSpPr>
        <dsp:cNvPr id="0" name=""/>
        <dsp:cNvSpPr/>
      </dsp:nvSpPr>
      <dsp:spPr>
        <a:xfrm>
          <a:off x="1526526" y="673239"/>
          <a:ext cx="1161940" cy="502560"/>
        </a:xfrm>
        <a:custGeom>
          <a:avLst/>
          <a:gdLst/>
          <a:ahLst/>
          <a:cxnLst/>
          <a:rect l="0" t="0" r="0" b="0"/>
          <a:pathLst>
            <a:path>
              <a:moveTo>
                <a:pt x="0" y="0"/>
              </a:moveTo>
              <a:lnTo>
                <a:pt x="0" y="502560"/>
              </a:lnTo>
              <a:lnTo>
                <a:pt x="1161940" y="50256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C64E371-CDC0-4FBC-8632-F183B3504507}">
      <dsp:nvSpPr>
        <dsp:cNvPr id="0" name=""/>
        <dsp:cNvSpPr/>
      </dsp:nvSpPr>
      <dsp:spPr>
        <a:xfrm>
          <a:off x="2688467" y="840759"/>
          <a:ext cx="6325598" cy="670080"/>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en-US" sz="2000" b="0" i="0" kern="1200" dirty="0"/>
            <a:t>Managed from a central location</a:t>
          </a:r>
          <a:endParaRPr lang="en-IN" sz="2000" kern="1200" dirty="0"/>
        </a:p>
      </dsp:txBody>
      <dsp:txXfrm>
        <a:off x="2708093" y="860385"/>
        <a:ext cx="6286346" cy="630828"/>
      </dsp:txXfrm>
    </dsp:sp>
    <dsp:sp modelId="{006A2F17-9C39-4DB9-84B4-AF0B92751963}">
      <dsp:nvSpPr>
        <dsp:cNvPr id="0" name=""/>
        <dsp:cNvSpPr/>
      </dsp:nvSpPr>
      <dsp:spPr>
        <a:xfrm>
          <a:off x="1526526" y="673239"/>
          <a:ext cx="1180595" cy="1368638"/>
        </a:xfrm>
        <a:custGeom>
          <a:avLst/>
          <a:gdLst/>
          <a:ahLst/>
          <a:cxnLst/>
          <a:rect l="0" t="0" r="0" b="0"/>
          <a:pathLst>
            <a:path>
              <a:moveTo>
                <a:pt x="0" y="0"/>
              </a:moveTo>
              <a:lnTo>
                <a:pt x="0" y="1368638"/>
              </a:lnTo>
              <a:lnTo>
                <a:pt x="1180595" y="1368638"/>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37DE301-5240-4964-8969-A04CC5E8E169}">
      <dsp:nvSpPr>
        <dsp:cNvPr id="0" name=""/>
        <dsp:cNvSpPr/>
      </dsp:nvSpPr>
      <dsp:spPr>
        <a:xfrm>
          <a:off x="2707122" y="1706838"/>
          <a:ext cx="6250956" cy="670080"/>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en-US" sz="2000" b="0" i="0" kern="1200" dirty="0"/>
            <a:t>Hosted on a remote server</a:t>
          </a:r>
          <a:endParaRPr lang="en-IN" sz="2000" kern="1200" dirty="0"/>
        </a:p>
      </dsp:txBody>
      <dsp:txXfrm>
        <a:off x="2726748" y="1726464"/>
        <a:ext cx="6211704" cy="630828"/>
      </dsp:txXfrm>
    </dsp:sp>
    <dsp:sp modelId="{FD440BE8-C189-4372-8264-F3BCD1DA84D6}">
      <dsp:nvSpPr>
        <dsp:cNvPr id="0" name=""/>
        <dsp:cNvSpPr/>
      </dsp:nvSpPr>
      <dsp:spPr>
        <a:xfrm>
          <a:off x="1526526" y="673239"/>
          <a:ext cx="1208588" cy="2187087"/>
        </a:xfrm>
        <a:custGeom>
          <a:avLst/>
          <a:gdLst/>
          <a:ahLst/>
          <a:cxnLst/>
          <a:rect l="0" t="0" r="0" b="0"/>
          <a:pathLst>
            <a:path>
              <a:moveTo>
                <a:pt x="0" y="0"/>
              </a:moveTo>
              <a:lnTo>
                <a:pt x="0" y="2187087"/>
              </a:lnTo>
              <a:lnTo>
                <a:pt x="1208588" y="2187087"/>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C6B6DAA-D64E-4FCC-95A6-DE53D6718B57}">
      <dsp:nvSpPr>
        <dsp:cNvPr id="0" name=""/>
        <dsp:cNvSpPr/>
      </dsp:nvSpPr>
      <dsp:spPr>
        <a:xfrm>
          <a:off x="2735115" y="2525287"/>
          <a:ext cx="6171479" cy="670080"/>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en-US" sz="2000" b="0" i="0" kern="1200" dirty="0"/>
            <a:t>Accessible over the internet</a:t>
          </a:r>
          <a:endParaRPr lang="en-IN" sz="2000" kern="1200" dirty="0"/>
        </a:p>
      </dsp:txBody>
      <dsp:txXfrm>
        <a:off x="2754741" y="2544913"/>
        <a:ext cx="6132227" cy="630828"/>
      </dsp:txXfrm>
    </dsp:sp>
    <dsp:sp modelId="{98690B87-237D-4A29-A770-CA7EEFAC1B10}">
      <dsp:nvSpPr>
        <dsp:cNvPr id="0" name=""/>
        <dsp:cNvSpPr/>
      </dsp:nvSpPr>
      <dsp:spPr>
        <a:xfrm>
          <a:off x="1526526" y="673239"/>
          <a:ext cx="1283230" cy="2996698"/>
        </a:xfrm>
        <a:custGeom>
          <a:avLst/>
          <a:gdLst/>
          <a:ahLst/>
          <a:cxnLst/>
          <a:rect l="0" t="0" r="0" b="0"/>
          <a:pathLst>
            <a:path>
              <a:moveTo>
                <a:pt x="0" y="0"/>
              </a:moveTo>
              <a:lnTo>
                <a:pt x="0" y="2996698"/>
              </a:lnTo>
              <a:lnTo>
                <a:pt x="1283230" y="2996698"/>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CDC98B6-E244-4C21-AE46-E4CFE67FEC21}">
      <dsp:nvSpPr>
        <dsp:cNvPr id="0" name=""/>
        <dsp:cNvSpPr/>
      </dsp:nvSpPr>
      <dsp:spPr>
        <a:xfrm>
          <a:off x="2809756" y="3334898"/>
          <a:ext cx="6208800" cy="670080"/>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en-US" sz="2000" b="0" i="0" kern="1200" dirty="0"/>
            <a:t>Users are not responsible for hardware and software updates. Updates are applied automatically.</a:t>
          </a:r>
          <a:endParaRPr lang="en-IN" sz="2000" kern="1200" dirty="0"/>
        </a:p>
      </dsp:txBody>
      <dsp:txXfrm>
        <a:off x="2829382" y="3354524"/>
        <a:ext cx="6169548" cy="630828"/>
      </dsp:txXfrm>
    </dsp:sp>
    <dsp:sp modelId="{CD8AD567-6999-4A59-ADE8-593F11AC019D}">
      <dsp:nvSpPr>
        <dsp:cNvPr id="0" name=""/>
        <dsp:cNvSpPr/>
      </dsp:nvSpPr>
      <dsp:spPr>
        <a:xfrm>
          <a:off x="1526526" y="673239"/>
          <a:ext cx="1264575" cy="3856120"/>
        </a:xfrm>
        <a:custGeom>
          <a:avLst/>
          <a:gdLst/>
          <a:ahLst/>
          <a:cxnLst/>
          <a:rect l="0" t="0" r="0" b="0"/>
          <a:pathLst>
            <a:path>
              <a:moveTo>
                <a:pt x="0" y="0"/>
              </a:moveTo>
              <a:lnTo>
                <a:pt x="0" y="3856120"/>
              </a:lnTo>
              <a:lnTo>
                <a:pt x="1264575" y="385612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37A7A58-4D9D-4C87-8B8A-9AE819E742BF}">
      <dsp:nvSpPr>
        <dsp:cNvPr id="0" name=""/>
        <dsp:cNvSpPr/>
      </dsp:nvSpPr>
      <dsp:spPr>
        <a:xfrm>
          <a:off x="2791101" y="4194319"/>
          <a:ext cx="6885431" cy="670080"/>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en-US" sz="2000" b="0" i="0" kern="1200" dirty="0"/>
            <a:t>The services are purchased on the pay-as-per-use basis</a:t>
          </a:r>
          <a:endParaRPr lang="en-IN" sz="2000" kern="1200" dirty="0"/>
        </a:p>
      </dsp:txBody>
      <dsp:txXfrm>
        <a:off x="2810727" y="4213945"/>
        <a:ext cx="6846179" cy="63082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0F6FC7-02F1-4F1F-877A-4AD4F4E2D7E9}">
      <dsp:nvSpPr>
        <dsp:cNvPr id="0" name=""/>
        <dsp:cNvSpPr/>
      </dsp:nvSpPr>
      <dsp:spPr>
        <a:xfrm>
          <a:off x="3863177" y="2432200"/>
          <a:ext cx="450422" cy="1936815"/>
        </a:xfrm>
        <a:custGeom>
          <a:avLst/>
          <a:gdLst/>
          <a:ahLst/>
          <a:cxnLst/>
          <a:rect l="0" t="0" r="0" b="0"/>
          <a:pathLst>
            <a:path>
              <a:moveTo>
                <a:pt x="0" y="0"/>
              </a:moveTo>
              <a:lnTo>
                <a:pt x="225211" y="0"/>
              </a:lnTo>
              <a:lnTo>
                <a:pt x="225211" y="1936815"/>
              </a:lnTo>
              <a:lnTo>
                <a:pt x="450422" y="1936815"/>
              </a:lnTo>
            </a:path>
          </a:pathLst>
        </a:cu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520C8A8-6316-4209-AEB7-C1F25956963B}">
      <dsp:nvSpPr>
        <dsp:cNvPr id="0" name=""/>
        <dsp:cNvSpPr/>
      </dsp:nvSpPr>
      <dsp:spPr>
        <a:xfrm>
          <a:off x="3863177" y="2432200"/>
          <a:ext cx="450422" cy="968407"/>
        </a:xfrm>
        <a:custGeom>
          <a:avLst/>
          <a:gdLst/>
          <a:ahLst/>
          <a:cxnLst/>
          <a:rect l="0" t="0" r="0" b="0"/>
          <a:pathLst>
            <a:path>
              <a:moveTo>
                <a:pt x="0" y="0"/>
              </a:moveTo>
              <a:lnTo>
                <a:pt x="225211" y="0"/>
              </a:lnTo>
              <a:lnTo>
                <a:pt x="225211" y="968407"/>
              </a:lnTo>
              <a:lnTo>
                <a:pt x="450422" y="968407"/>
              </a:lnTo>
            </a:path>
          </a:pathLst>
        </a:cu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0828507-8EB6-417E-BB23-85310657993C}">
      <dsp:nvSpPr>
        <dsp:cNvPr id="0" name=""/>
        <dsp:cNvSpPr/>
      </dsp:nvSpPr>
      <dsp:spPr>
        <a:xfrm>
          <a:off x="3863177" y="2386480"/>
          <a:ext cx="450422" cy="91440"/>
        </a:xfrm>
        <a:custGeom>
          <a:avLst/>
          <a:gdLst/>
          <a:ahLst/>
          <a:cxnLst/>
          <a:rect l="0" t="0" r="0" b="0"/>
          <a:pathLst>
            <a:path>
              <a:moveTo>
                <a:pt x="0" y="45720"/>
              </a:moveTo>
              <a:lnTo>
                <a:pt x="450422" y="45720"/>
              </a:lnTo>
            </a:path>
          </a:pathLst>
        </a:cu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08AF3FF-F225-4842-A299-6EBB42A8D1D8}">
      <dsp:nvSpPr>
        <dsp:cNvPr id="0" name=""/>
        <dsp:cNvSpPr/>
      </dsp:nvSpPr>
      <dsp:spPr>
        <a:xfrm>
          <a:off x="3863177" y="1463792"/>
          <a:ext cx="450422" cy="968407"/>
        </a:xfrm>
        <a:custGeom>
          <a:avLst/>
          <a:gdLst/>
          <a:ahLst/>
          <a:cxnLst/>
          <a:rect l="0" t="0" r="0" b="0"/>
          <a:pathLst>
            <a:path>
              <a:moveTo>
                <a:pt x="0" y="968407"/>
              </a:moveTo>
              <a:lnTo>
                <a:pt x="225211" y="968407"/>
              </a:lnTo>
              <a:lnTo>
                <a:pt x="225211" y="0"/>
              </a:lnTo>
              <a:lnTo>
                <a:pt x="450422" y="0"/>
              </a:lnTo>
            </a:path>
          </a:pathLst>
        </a:cu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0ED0815-865A-4747-82C5-7FC0D71058FD}">
      <dsp:nvSpPr>
        <dsp:cNvPr id="0" name=""/>
        <dsp:cNvSpPr/>
      </dsp:nvSpPr>
      <dsp:spPr>
        <a:xfrm>
          <a:off x="3863177" y="495384"/>
          <a:ext cx="450422" cy="1936815"/>
        </a:xfrm>
        <a:custGeom>
          <a:avLst/>
          <a:gdLst/>
          <a:ahLst/>
          <a:cxnLst/>
          <a:rect l="0" t="0" r="0" b="0"/>
          <a:pathLst>
            <a:path>
              <a:moveTo>
                <a:pt x="0" y="1936815"/>
              </a:moveTo>
              <a:lnTo>
                <a:pt x="225211" y="1936815"/>
              </a:lnTo>
              <a:lnTo>
                <a:pt x="225211" y="0"/>
              </a:lnTo>
              <a:lnTo>
                <a:pt x="450422" y="0"/>
              </a:lnTo>
            </a:path>
          </a:pathLst>
        </a:cu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0C32BDF-4F07-449A-A8BB-B50D359D5CBE}">
      <dsp:nvSpPr>
        <dsp:cNvPr id="0" name=""/>
        <dsp:cNvSpPr/>
      </dsp:nvSpPr>
      <dsp:spPr>
        <a:xfrm>
          <a:off x="6302" y="2088753"/>
          <a:ext cx="3856874" cy="686893"/>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b="0" i="0" kern="1200" dirty="0"/>
            <a:t>Characteristics of PaaS </a:t>
          </a:r>
          <a:r>
            <a:rPr lang="en-US" sz="1700" b="0" i="0" kern="1200" dirty="0"/>
            <a:t>-</a:t>
          </a:r>
          <a:endParaRPr lang="en-IN" sz="1700" kern="1200" dirty="0"/>
        </a:p>
      </dsp:txBody>
      <dsp:txXfrm>
        <a:off x="6302" y="2088753"/>
        <a:ext cx="3856874" cy="686893"/>
      </dsp:txXfrm>
    </dsp:sp>
    <dsp:sp modelId="{57ACBAE3-A2FB-4389-BDEE-458BAB5AB1A9}">
      <dsp:nvSpPr>
        <dsp:cNvPr id="0" name=""/>
        <dsp:cNvSpPr/>
      </dsp:nvSpPr>
      <dsp:spPr>
        <a:xfrm>
          <a:off x="4313599" y="151938"/>
          <a:ext cx="5789298" cy="686893"/>
        </a:xfrm>
        <a:prstGeom prst="rect">
          <a:avLst/>
        </a:prstGeom>
        <a:gradFill rotWithShape="0">
          <a:gsLst>
            <a:gs pos="0">
              <a:schemeClr val="accent2">
                <a:hueOff val="0"/>
                <a:satOff val="0"/>
                <a:lumOff val="0"/>
                <a:alphaOff val="0"/>
                <a:tint val="50000"/>
                <a:satMod val="300000"/>
              </a:schemeClr>
            </a:gs>
            <a:gs pos="35000">
              <a:schemeClr val="accent2">
                <a:hueOff val="0"/>
                <a:satOff val="0"/>
                <a:lumOff val="0"/>
                <a:alphaOff val="0"/>
                <a:tint val="37000"/>
                <a:satMod val="300000"/>
              </a:schemeClr>
            </a:gs>
            <a:gs pos="100000">
              <a:schemeClr val="accent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b="0" i="0" kern="1200" dirty="0"/>
            <a:t>Accessible to various users via the same development application.</a:t>
          </a:r>
          <a:endParaRPr lang="en-IN" sz="1600" kern="1200" dirty="0"/>
        </a:p>
      </dsp:txBody>
      <dsp:txXfrm>
        <a:off x="4313599" y="151938"/>
        <a:ext cx="5789298" cy="686893"/>
      </dsp:txXfrm>
    </dsp:sp>
    <dsp:sp modelId="{5619BDBA-285E-4276-A724-B44B530B2CB7}">
      <dsp:nvSpPr>
        <dsp:cNvPr id="0" name=""/>
        <dsp:cNvSpPr/>
      </dsp:nvSpPr>
      <dsp:spPr>
        <a:xfrm>
          <a:off x="4313599" y="1120345"/>
          <a:ext cx="5497559" cy="686893"/>
        </a:xfrm>
        <a:prstGeom prst="rect">
          <a:avLst/>
        </a:prstGeom>
        <a:gradFill rotWithShape="0">
          <a:gsLst>
            <a:gs pos="0">
              <a:schemeClr val="accent2">
                <a:hueOff val="0"/>
                <a:satOff val="0"/>
                <a:lumOff val="0"/>
                <a:alphaOff val="0"/>
                <a:tint val="50000"/>
                <a:satMod val="300000"/>
              </a:schemeClr>
            </a:gs>
            <a:gs pos="35000">
              <a:schemeClr val="accent2">
                <a:hueOff val="0"/>
                <a:satOff val="0"/>
                <a:lumOff val="0"/>
                <a:alphaOff val="0"/>
                <a:tint val="37000"/>
                <a:satMod val="300000"/>
              </a:schemeClr>
            </a:gs>
            <a:gs pos="100000">
              <a:schemeClr val="accent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b="0" i="0" kern="1200" dirty="0"/>
            <a:t>Integrates with web services and databases.</a:t>
          </a:r>
          <a:endParaRPr lang="en-IN" sz="1700" kern="1200" dirty="0"/>
        </a:p>
      </dsp:txBody>
      <dsp:txXfrm>
        <a:off x="4313599" y="1120345"/>
        <a:ext cx="5497559" cy="686893"/>
      </dsp:txXfrm>
    </dsp:sp>
    <dsp:sp modelId="{EE34A01C-1B1D-4382-BACB-0D306F54C368}">
      <dsp:nvSpPr>
        <dsp:cNvPr id="0" name=""/>
        <dsp:cNvSpPr/>
      </dsp:nvSpPr>
      <dsp:spPr>
        <a:xfrm>
          <a:off x="4313599" y="2088753"/>
          <a:ext cx="5775154" cy="686893"/>
        </a:xfrm>
        <a:prstGeom prst="rect">
          <a:avLst/>
        </a:prstGeom>
        <a:gradFill rotWithShape="0">
          <a:gsLst>
            <a:gs pos="0">
              <a:schemeClr val="accent2">
                <a:hueOff val="0"/>
                <a:satOff val="0"/>
                <a:lumOff val="0"/>
                <a:alphaOff val="0"/>
                <a:tint val="50000"/>
                <a:satMod val="300000"/>
              </a:schemeClr>
            </a:gs>
            <a:gs pos="35000">
              <a:schemeClr val="accent2">
                <a:hueOff val="0"/>
                <a:satOff val="0"/>
                <a:lumOff val="0"/>
                <a:alphaOff val="0"/>
                <a:tint val="37000"/>
                <a:satMod val="300000"/>
              </a:schemeClr>
            </a:gs>
            <a:gs pos="100000">
              <a:schemeClr val="accent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b="0" i="0" kern="1200" dirty="0"/>
            <a:t>Builds on virtualization technology, so resources can easily be scaled up or down as per the organization's need.</a:t>
          </a:r>
          <a:endParaRPr lang="en-IN" sz="1700" kern="1200" dirty="0"/>
        </a:p>
      </dsp:txBody>
      <dsp:txXfrm>
        <a:off x="4313599" y="2088753"/>
        <a:ext cx="5775154" cy="686893"/>
      </dsp:txXfrm>
    </dsp:sp>
    <dsp:sp modelId="{675A7787-483D-460D-ABA0-043FAB4A0D1C}">
      <dsp:nvSpPr>
        <dsp:cNvPr id="0" name=""/>
        <dsp:cNvSpPr/>
      </dsp:nvSpPr>
      <dsp:spPr>
        <a:xfrm>
          <a:off x="4313599" y="3057160"/>
          <a:ext cx="5596494" cy="686893"/>
        </a:xfrm>
        <a:prstGeom prst="rect">
          <a:avLst/>
        </a:prstGeom>
        <a:gradFill rotWithShape="0">
          <a:gsLst>
            <a:gs pos="0">
              <a:schemeClr val="accent2">
                <a:hueOff val="0"/>
                <a:satOff val="0"/>
                <a:lumOff val="0"/>
                <a:alphaOff val="0"/>
                <a:tint val="50000"/>
                <a:satMod val="300000"/>
              </a:schemeClr>
            </a:gs>
            <a:gs pos="35000">
              <a:schemeClr val="accent2">
                <a:hueOff val="0"/>
                <a:satOff val="0"/>
                <a:lumOff val="0"/>
                <a:alphaOff val="0"/>
                <a:tint val="37000"/>
                <a:satMod val="300000"/>
              </a:schemeClr>
            </a:gs>
            <a:gs pos="100000">
              <a:schemeClr val="accent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b="0" i="0" kern="1200" dirty="0"/>
            <a:t>Support multiple languages and frameworks.</a:t>
          </a:r>
          <a:endParaRPr lang="en-IN" sz="1700" kern="1200" dirty="0"/>
        </a:p>
      </dsp:txBody>
      <dsp:txXfrm>
        <a:off x="4313599" y="3057160"/>
        <a:ext cx="5596494" cy="686893"/>
      </dsp:txXfrm>
    </dsp:sp>
    <dsp:sp modelId="{B8F5EE4F-879A-49AA-AE28-941F32729C7B}">
      <dsp:nvSpPr>
        <dsp:cNvPr id="0" name=""/>
        <dsp:cNvSpPr/>
      </dsp:nvSpPr>
      <dsp:spPr>
        <a:xfrm>
          <a:off x="4313599" y="4025568"/>
          <a:ext cx="5609354" cy="686893"/>
        </a:xfrm>
        <a:prstGeom prst="rect">
          <a:avLst/>
        </a:prstGeom>
        <a:gradFill rotWithShape="0">
          <a:gsLst>
            <a:gs pos="0">
              <a:schemeClr val="accent2">
                <a:hueOff val="0"/>
                <a:satOff val="0"/>
                <a:lumOff val="0"/>
                <a:alphaOff val="0"/>
                <a:tint val="50000"/>
                <a:satMod val="300000"/>
              </a:schemeClr>
            </a:gs>
            <a:gs pos="35000">
              <a:schemeClr val="accent2">
                <a:hueOff val="0"/>
                <a:satOff val="0"/>
                <a:lumOff val="0"/>
                <a:alphaOff val="0"/>
                <a:tint val="37000"/>
                <a:satMod val="300000"/>
              </a:schemeClr>
            </a:gs>
            <a:gs pos="100000">
              <a:schemeClr val="accent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b="0" i="0" kern="1200" dirty="0"/>
            <a:t>Provides an ability to "</a:t>
          </a:r>
          <a:r>
            <a:rPr lang="en-US" sz="1700" b="1" i="0" kern="1200" dirty="0"/>
            <a:t>Auto-scale</a:t>
          </a:r>
          <a:r>
            <a:rPr lang="en-US" sz="1700" b="0" i="0" kern="1200" dirty="0"/>
            <a:t>".</a:t>
          </a:r>
          <a:endParaRPr lang="en-IN" sz="1700" kern="1200" dirty="0"/>
        </a:p>
      </dsp:txBody>
      <dsp:txXfrm>
        <a:off x="4313599" y="4025568"/>
        <a:ext cx="5609354" cy="686893"/>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8C8604D-3B28-4275-A1B4-BDC1BC7E0B89}" type="datetimeFigureOut">
              <a:rPr lang="en-IN" smtClean="0"/>
              <a:t>12-01-2024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A4C8609-A0F0-421E-849A-C72845DE42B1}" type="slidenum">
              <a:rPr lang="en-IN" smtClean="0"/>
              <a:t>‹#›</a:t>
            </a:fld>
            <a:endParaRPr lang="en-IN"/>
          </a:p>
        </p:txBody>
      </p:sp>
    </p:spTree>
    <p:extLst>
      <p:ext uri="{BB962C8B-B14F-4D97-AF65-F5344CB8AC3E}">
        <p14:creationId xmlns:p14="http://schemas.microsoft.com/office/powerpoint/2010/main" val="9459975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6" name="Google Shape;306;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7118658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bg>
      <p:bgPr>
        <a:solidFill>
          <a:srgbClr val="222222"/>
        </a:solidFill>
        <a:effectLst/>
      </p:bgPr>
    </p:bg>
    <p:spTree>
      <p:nvGrpSpPr>
        <p:cNvPr id="1" name="Shape 9"/>
        <p:cNvGrpSpPr/>
        <p:nvPr/>
      </p:nvGrpSpPr>
      <p:grpSpPr>
        <a:xfrm>
          <a:off x="0" y="0"/>
          <a:ext cx="0" cy="0"/>
          <a:chOff x="0" y="0"/>
          <a:chExt cx="0" cy="0"/>
        </a:xfrm>
      </p:grpSpPr>
      <p:sp>
        <p:nvSpPr>
          <p:cNvPr id="10" name="Google Shape;10;p2"/>
          <p:cNvSpPr/>
          <p:nvPr/>
        </p:nvSpPr>
        <p:spPr>
          <a:xfrm>
            <a:off x="-14700" y="-14700"/>
            <a:ext cx="12192000" cy="6858000"/>
          </a:xfrm>
          <a:prstGeom prst="rect">
            <a:avLst/>
          </a:prstGeom>
          <a:solidFill>
            <a:srgbClr val="222222">
              <a:alpha val="6462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11" name="Google Shape;11;p2"/>
          <p:cNvSpPr/>
          <p:nvPr/>
        </p:nvSpPr>
        <p:spPr>
          <a:xfrm>
            <a:off x="6781800" y="-50800"/>
            <a:ext cx="5486400" cy="6959600"/>
          </a:xfrm>
          <a:custGeom>
            <a:avLst/>
            <a:gdLst/>
            <a:ahLst/>
            <a:cxnLst/>
            <a:rect l="l" t="t" r="r" b="b"/>
            <a:pathLst>
              <a:path w="164592" h="208788" extrusionOk="0">
                <a:moveTo>
                  <a:pt x="0" y="1524"/>
                </a:moveTo>
                <a:lnTo>
                  <a:pt x="107442" y="208788"/>
                </a:lnTo>
                <a:lnTo>
                  <a:pt x="164592" y="208788"/>
                </a:lnTo>
                <a:lnTo>
                  <a:pt x="164592" y="0"/>
                </a:lnTo>
                <a:close/>
              </a:path>
            </a:pathLst>
          </a:custGeom>
          <a:solidFill>
            <a:schemeClr val="accent1"/>
          </a:solidFill>
          <a:ln>
            <a:noFill/>
          </a:ln>
        </p:spPr>
      </p:sp>
      <p:sp>
        <p:nvSpPr>
          <p:cNvPr id="12" name="Google Shape;12;p2"/>
          <p:cNvSpPr/>
          <p:nvPr/>
        </p:nvSpPr>
        <p:spPr>
          <a:xfrm flipH="1">
            <a:off x="-558600" y="5859200"/>
            <a:ext cx="10896400" cy="998800"/>
          </a:xfrm>
          <a:prstGeom prst="parallelogram">
            <a:avLst>
              <a:gd name="adj" fmla="val 51542"/>
            </a:avLst>
          </a:prstGeom>
          <a:solidFill>
            <a:srgbClr val="FFFFFF">
              <a:alpha val="1769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solidFill>
                <a:srgbClr val="434343"/>
              </a:solidFill>
            </a:endParaRPr>
          </a:p>
        </p:txBody>
      </p:sp>
      <p:sp>
        <p:nvSpPr>
          <p:cNvPr id="13" name="Google Shape;13;p2"/>
          <p:cNvSpPr/>
          <p:nvPr/>
        </p:nvSpPr>
        <p:spPr>
          <a:xfrm flipH="1">
            <a:off x="1371300" y="5555200"/>
            <a:ext cx="11159600" cy="304000"/>
          </a:xfrm>
          <a:prstGeom prst="parallelogram">
            <a:avLst>
              <a:gd name="adj" fmla="val 51542"/>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14" name="Google Shape;14;p2"/>
          <p:cNvSpPr txBox="1">
            <a:spLocks noGrp="1"/>
          </p:cNvSpPr>
          <p:nvPr>
            <p:ph type="ctrTitle"/>
          </p:nvPr>
        </p:nvSpPr>
        <p:spPr>
          <a:xfrm>
            <a:off x="1371300" y="0"/>
            <a:ext cx="6984800" cy="5360000"/>
          </a:xfrm>
          <a:prstGeom prst="rect">
            <a:avLst/>
          </a:prstGeom>
        </p:spPr>
        <p:txBody>
          <a:bodyPr spcFirstLastPara="1" wrap="square" lIns="91425" tIns="91425" rIns="91425" bIns="91425" anchor="b" anchorCtr="0">
            <a:noAutofit/>
          </a:bodyPr>
          <a:lstStyle>
            <a:lvl1pPr lvl="0">
              <a:spcBef>
                <a:spcPts val="0"/>
              </a:spcBef>
              <a:spcAft>
                <a:spcPts val="0"/>
              </a:spcAft>
              <a:buSzPts val="5200"/>
              <a:buNone/>
              <a:defRPr sz="6933"/>
            </a:lvl1pPr>
            <a:lvl2pPr lvl="1">
              <a:spcBef>
                <a:spcPts val="0"/>
              </a:spcBef>
              <a:spcAft>
                <a:spcPts val="0"/>
              </a:spcAft>
              <a:buSzPts val="5200"/>
              <a:buNone/>
              <a:defRPr sz="6933"/>
            </a:lvl2pPr>
            <a:lvl3pPr lvl="2">
              <a:spcBef>
                <a:spcPts val="0"/>
              </a:spcBef>
              <a:spcAft>
                <a:spcPts val="0"/>
              </a:spcAft>
              <a:buSzPts val="5200"/>
              <a:buNone/>
              <a:defRPr sz="6933"/>
            </a:lvl3pPr>
            <a:lvl4pPr lvl="3">
              <a:spcBef>
                <a:spcPts val="0"/>
              </a:spcBef>
              <a:spcAft>
                <a:spcPts val="0"/>
              </a:spcAft>
              <a:buSzPts val="5200"/>
              <a:buNone/>
              <a:defRPr sz="6933"/>
            </a:lvl4pPr>
            <a:lvl5pPr lvl="4">
              <a:spcBef>
                <a:spcPts val="0"/>
              </a:spcBef>
              <a:spcAft>
                <a:spcPts val="0"/>
              </a:spcAft>
              <a:buSzPts val="5200"/>
              <a:buNone/>
              <a:defRPr sz="6933"/>
            </a:lvl5pPr>
            <a:lvl6pPr lvl="5">
              <a:spcBef>
                <a:spcPts val="0"/>
              </a:spcBef>
              <a:spcAft>
                <a:spcPts val="0"/>
              </a:spcAft>
              <a:buSzPts val="5200"/>
              <a:buNone/>
              <a:defRPr sz="6933"/>
            </a:lvl6pPr>
            <a:lvl7pPr lvl="6">
              <a:spcBef>
                <a:spcPts val="0"/>
              </a:spcBef>
              <a:spcAft>
                <a:spcPts val="0"/>
              </a:spcAft>
              <a:buSzPts val="5200"/>
              <a:buNone/>
              <a:defRPr sz="6933"/>
            </a:lvl7pPr>
            <a:lvl8pPr lvl="7">
              <a:spcBef>
                <a:spcPts val="0"/>
              </a:spcBef>
              <a:spcAft>
                <a:spcPts val="0"/>
              </a:spcAft>
              <a:buSzPts val="5200"/>
              <a:buNone/>
              <a:defRPr sz="6933"/>
            </a:lvl8pPr>
            <a:lvl9pPr lvl="8">
              <a:spcBef>
                <a:spcPts val="0"/>
              </a:spcBef>
              <a:spcAft>
                <a:spcPts val="0"/>
              </a:spcAft>
              <a:buSzPts val="5200"/>
              <a:buNone/>
              <a:defRPr sz="6933"/>
            </a:lvl9pPr>
          </a:lstStyle>
          <a:p>
            <a:r>
              <a:rPr lang="en-US"/>
              <a:t>Click to edit Master title style</a:t>
            </a:r>
            <a:endParaRPr dirty="0"/>
          </a:p>
        </p:txBody>
      </p:sp>
      <p:pic>
        <p:nvPicPr>
          <p:cNvPr id="4" name="Picture 3">
            <a:extLst>
              <a:ext uri="{FF2B5EF4-FFF2-40B4-BE49-F238E27FC236}">
                <a16:creationId xmlns:a16="http://schemas.microsoft.com/office/drawing/2014/main" id="{41336DD4-AFD8-A25A-70A5-14E3E83301B8}"/>
              </a:ext>
            </a:extLst>
          </p:cNvPr>
          <p:cNvPicPr>
            <a:picLocks noChangeAspect="1"/>
          </p:cNvPicPr>
          <p:nvPr/>
        </p:nvPicPr>
        <p:blipFill>
          <a:blip r:embed="rId2"/>
          <a:stretch>
            <a:fillRect/>
          </a:stretch>
        </p:blipFill>
        <p:spPr>
          <a:xfrm>
            <a:off x="10251440" y="14701"/>
            <a:ext cx="1748693" cy="594900"/>
          </a:xfrm>
          <a:prstGeom prst="rect">
            <a:avLst/>
          </a:prstGeom>
        </p:spPr>
      </p:pic>
    </p:spTree>
    <p:extLst>
      <p:ext uri="{BB962C8B-B14F-4D97-AF65-F5344CB8AC3E}">
        <p14:creationId xmlns:p14="http://schemas.microsoft.com/office/powerpoint/2010/main" val="35506771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Subtitle">
    <p:bg>
      <p:bgPr>
        <a:solidFill>
          <a:schemeClr val="accent1"/>
        </a:solidFill>
        <a:effectLst/>
      </p:bgPr>
    </p:bg>
    <p:spTree>
      <p:nvGrpSpPr>
        <p:cNvPr id="1" name="Shape 15"/>
        <p:cNvGrpSpPr/>
        <p:nvPr/>
      </p:nvGrpSpPr>
      <p:grpSpPr>
        <a:xfrm>
          <a:off x="0" y="0"/>
          <a:ext cx="0" cy="0"/>
          <a:chOff x="0" y="0"/>
          <a:chExt cx="0" cy="0"/>
        </a:xfrm>
      </p:grpSpPr>
      <p:sp>
        <p:nvSpPr>
          <p:cNvPr id="16" name="Google Shape;16;p3"/>
          <p:cNvSpPr/>
          <p:nvPr/>
        </p:nvSpPr>
        <p:spPr>
          <a:xfrm>
            <a:off x="6781800" y="-50800"/>
            <a:ext cx="5486400" cy="6959600"/>
          </a:xfrm>
          <a:custGeom>
            <a:avLst/>
            <a:gdLst/>
            <a:ahLst/>
            <a:cxnLst/>
            <a:rect l="l" t="t" r="r" b="b"/>
            <a:pathLst>
              <a:path w="164592" h="208788" extrusionOk="0">
                <a:moveTo>
                  <a:pt x="0" y="1524"/>
                </a:moveTo>
                <a:lnTo>
                  <a:pt x="107442" y="208788"/>
                </a:lnTo>
                <a:lnTo>
                  <a:pt x="164592" y="208788"/>
                </a:lnTo>
                <a:lnTo>
                  <a:pt x="164592" y="0"/>
                </a:lnTo>
                <a:close/>
              </a:path>
            </a:pathLst>
          </a:custGeom>
          <a:solidFill>
            <a:srgbClr val="FFFFFF">
              <a:alpha val="17690"/>
            </a:srgbClr>
          </a:solidFill>
          <a:ln>
            <a:noFill/>
          </a:ln>
        </p:spPr>
      </p:sp>
      <p:sp>
        <p:nvSpPr>
          <p:cNvPr id="17" name="Google Shape;17;p3"/>
          <p:cNvSpPr/>
          <p:nvPr/>
        </p:nvSpPr>
        <p:spPr>
          <a:xfrm flipH="1">
            <a:off x="-558600" y="5859200"/>
            <a:ext cx="10896400" cy="998800"/>
          </a:xfrm>
          <a:prstGeom prst="parallelogram">
            <a:avLst>
              <a:gd name="adj" fmla="val 51542"/>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solidFill>
                <a:srgbClr val="434343"/>
              </a:solidFill>
            </a:endParaRPr>
          </a:p>
        </p:txBody>
      </p:sp>
      <p:sp>
        <p:nvSpPr>
          <p:cNvPr id="18" name="Google Shape;18;p3"/>
          <p:cNvSpPr/>
          <p:nvPr/>
        </p:nvSpPr>
        <p:spPr>
          <a:xfrm flipH="1">
            <a:off x="1371300" y="5555200"/>
            <a:ext cx="11159600" cy="304000"/>
          </a:xfrm>
          <a:prstGeom prst="parallelogram">
            <a:avLst>
              <a:gd name="adj" fmla="val 51542"/>
            </a:avLst>
          </a:pr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19" name="Google Shape;19;p3"/>
          <p:cNvSpPr txBox="1">
            <a:spLocks noGrp="1"/>
          </p:cNvSpPr>
          <p:nvPr>
            <p:ph type="ctrTitle"/>
          </p:nvPr>
        </p:nvSpPr>
        <p:spPr>
          <a:xfrm>
            <a:off x="1371300" y="3127133"/>
            <a:ext cx="6960000" cy="1546400"/>
          </a:xfrm>
          <a:prstGeom prst="rect">
            <a:avLst/>
          </a:prstGeom>
        </p:spPr>
        <p:txBody>
          <a:bodyPr spcFirstLastPara="1" wrap="square" lIns="91425" tIns="91425" rIns="91425" bIns="91425" anchor="b" anchorCtr="0">
            <a:noAutofit/>
          </a:bodyPr>
          <a:lstStyle>
            <a:lvl1pPr lvl="0" rtl="0">
              <a:spcBef>
                <a:spcPts val="0"/>
              </a:spcBef>
              <a:spcAft>
                <a:spcPts val="0"/>
              </a:spcAft>
              <a:buSzPts val="4800"/>
              <a:buNone/>
              <a:defRPr sz="6400"/>
            </a:lvl1pPr>
            <a:lvl2pPr lvl="1" rtl="0">
              <a:spcBef>
                <a:spcPts val="0"/>
              </a:spcBef>
              <a:spcAft>
                <a:spcPts val="0"/>
              </a:spcAft>
              <a:buSzPts val="4800"/>
              <a:buNone/>
              <a:defRPr sz="6400"/>
            </a:lvl2pPr>
            <a:lvl3pPr lvl="2" rtl="0">
              <a:spcBef>
                <a:spcPts val="0"/>
              </a:spcBef>
              <a:spcAft>
                <a:spcPts val="0"/>
              </a:spcAft>
              <a:buSzPts val="4800"/>
              <a:buNone/>
              <a:defRPr sz="6400"/>
            </a:lvl3pPr>
            <a:lvl4pPr lvl="3" rtl="0">
              <a:spcBef>
                <a:spcPts val="0"/>
              </a:spcBef>
              <a:spcAft>
                <a:spcPts val="0"/>
              </a:spcAft>
              <a:buSzPts val="4800"/>
              <a:buNone/>
              <a:defRPr sz="6400"/>
            </a:lvl4pPr>
            <a:lvl5pPr lvl="4" rtl="0">
              <a:spcBef>
                <a:spcPts val="0"/>
              </a:spcBef>
              <a:spcAft>
                <a:spcPts val="0"/>
              </a:spcAft>
              <a:buSzPts val="4800"/>
              <a:buNone/>
              <a:defRPr sz="6400"/>
            </a:lvl5pPr>
            <a:lvl6pPr lvl="5" rtl="0">
              <a:spcBef>
                <a:spcPts val="0"/>
              </a:spcBef>
              <a:spcAft>
                <a:spcPts val="0"/>
              </a:spcAft>
              <a:buSzPts val="4800"/>
              <a:buNone/>
              <a:defRPr sz="6400"/>
            </a:lvl6pPr>
            <a:lvl7pPr lvl="6" rtl="0">
              <a:spcBef>
                <a:spcPts val="0"/>
              </a:spcBef>
              <a:spcAft>
                <a:spcPts val="0"/>
              </a:spcAft>
              <a:buSzPts val="4800"/>
              <a:buNone/>
              <a:defRPr sz="6400"/>
            </a:lvl7pPr>
            <a:lvl8pPr lvl="7" rtl="0">
              <a:spcBef>
                <a:spcPts val="0"/>
              </a:spcBef>
              <a:spcAft>
                <a:spcPts val="0"/>
              </a:spcAft>
              <a:buSzPts val="4800"/>
              <a:buNone/>
              <a:defRPr sz="6400"/>
            </a:lvl8pPr>
            <a:lvl9pPr lvl="8" rtl="0">
              <a:spcBef>
                <a:spcPts val="0"/>
              </a:spcBef>
              <a:spcAft>
                <a:spcPts val="0"/>
              </a:spcAft>
              <a:buSzPts val="4800"/>
              <a:buNone/>
              <a:defRPr sz="6400"/>
            </a:lvl9pPr>
          </a:lstStyle>
          <a:p>
            <a:r>
              <a:rPr lang="en-US"/>
              <a:t>Click to edit Master title style</a:t>
            </a:r>
            <a:endParaRPr/>
          </a:p>
        </p:txBody>
      </p:sp>
      <p:sp>
        <p:nvSpPr>
          <p:cNvPr id="20" name="Google Shape;20;p3"/>
          <p:cNvSpPr txBox="1">
            <a:spLocks noGrp="1"/>
          </p:cNvSpPr>
          <p:nvPr>
            <p:ph type="subTitle" idx="1"/>
          </p:nvPr>
        </p:nvSpPr>
        <p:spPr>
          <a:xfrm>
            <a:off x="1371300" y="4599533"/>
            <a:ext cx="6960000" cy="7600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222222"/>
              </a:buClr>
              <a:buSzPts val="2400"/>
              <a:buNone/>
              <a:defRPr sz="3200"/>
            </a:lvl1pPr>
            <a:lvl2pPr lvl="1" rtl="0">
              <a:spcBef>
                <a:spcPts val="0"/>
              </a:spcBef>
              <a:spcAft>
                <a:spcPts val="0"/>
              </a:spcAft>
              <a:buClr>
                <a:srgbClr val="222222"/>
              </a:buClr>
              <a:buSzPts val="2400"/>
              <a:buNone/>
              <a:defRPr/>
            </a:lvl2pPr>
            <a:lvl3pPr lvl="2" rtl="0">
              <a:spcBef>
                <a:spcPts val="0"/>
              </a:spcBef>
              <a:spcAft>
                <a:spcPts val="0"/>
              </a:spcAft>
              <a:buClr>
                <a:srgbClr val="222222"/>
              </a:buClr>
              <a:buSzPts val="2400"/>
              <a:buNone/>
              <a:defRPr/>
            </a:lvl3pPr>
            <a:lvl4pPr lvl="3" rtl="0">
              <a:spcBef>
                <a:spcPts val="0"/>
              </a:spcBef>
              <a:spcAft>
                <a:spcPts val="0"/>
              </a:spcAft>
              <a:buClr>
                <a:srgbClr val="222222"/>
              </a:buClr>
              <a:buSzPts val="2400"/>
              <a:buNone/>
              <a:defRPr sz="3200"/>
            </a:lvl4pPr>
            <a:lvl5pPr lvl="4" rtl="0">
              <a:spcBef>
                <a:spcPts val="0"/>
              </a:spcBef>
              <a:spcAft>
                <a:spcPts val="0"/>
              </a:spcAft>
              <a:buClr>
                <a:srgbClr val="222222"/>
              </a:buClr>
              <a:buSzPts val="2400"/>
              <a:buNone/>
              <a:defRPr sz="3200"/>
            </a:lvl5pPr>
            <a:lvl6pPr lvl="5" rtl="0">
              <a:spcBef>
                <a:spcPts val="0"/>
              </a:spcBef>
              <a:spcAft>
                <a:spcPts val="0"/>
              </a:spcAft>
              <a:buClr>
                <a:srgbClr val="222222"/>
              </a:buClr>
              <a:buSzPts val="2400"/>
              <a:buNone/>
              <a:defRPr sz="3200"/>
            </a:lvl6pPr>
            <a:lvl7pPr lvl="6" rtl="0">
              <a:spcBef>
                <a:spcPts val="0"/>
              </a:spcBef>
              <a:spcAft>
                <a:spcPts val="0"/>
              </a:spcAft>
              <a:buClr>
                <a:srgbClr val="222222"/>
              </a:buClr>
              <a:buSzPts val="2400"/>
              <a:buNone/>
              <a:defRPr sz="3200"/>
            </a:lvl7pPr>
            <a:lvl8pPr lvl="7" rtl="0">
              <a:spcBef>
                <a:spcPts val="0"/>
              </a:spcBef>
              <a:spcAft>
                <a:spcPts val="0"/>
              </a:spcAft>
              <a:buClr>
                <a:srgbClr val="222222"/>
              </a:buClr>
              <a:buSzPts val="2400"/>
              <a:buNone/>
              <a:defRPr sz="3200"/>
            </a:lvl8pPr>
            <a:lvl9pPr lvl="8" rtl="0">
              <a:spcBef>
                <a:spcPts val="0"/>
              </a:spcBef>
              <a:spcAft>
                <a:spcPts val="0"/>
              </a:spcAft>
              <a:buClr>
                <a:srgbClr val="222222"/>
              </a:buClr>
              <a:buSzPts val="2400"/>
              <a:buNone/>
              <a:defRPr sz="3200"/>
            </a:lvl9pPr>
          </a:lstStyle>
          <a:p>
            <a:r>
              <a:rPr lang="en-US"/>
              <a:t>Click to edit Master subtitle style</a:t>
            </a:r>
            <a:endParaRPr/>
          </a:p>
        </p:txBody>
      </p:sp>
      <p:pic>
        <p:nvPicPr>
          <p:cNvPr id="3" name="Picture 2">
            <a:extLst>
              <a:ext uri="{FF2B5EF4-FFF2-40B4-BE49-F238E27FC236}">
                <a16:creationId xmlns:a16="http://schemas.microsoft.com/office/drawing/2014/main" id="{9DBA1E2D-008E-9264-469F-0D4BCC460C5F}"/>
              </a:ext>
            </a:extLst>
          </p:cNvPr>
          <p:cNvPicPr>
            <a:picLocks noChangeAspect="1"/>
          </p:cNvPicPr>
          <p:nvPr/>
        </p:nvPicPr>
        <p:blipFill>
          <a:blip r:embed="rId2"/>
          <a:stretch>
            <a:fillRect/>
          </a:stretch>
        </p:blipFill>
        <p:spPr>
          <a:xfrm>
            <a:off x="10251440" y="14701"/>
            <a:ext cx="1748693" cy="594900"/>
          </a:xfrm>
          <a:prstGeom prst="rect">
            <a:avLst/>
          </a:prstGeom>
        </p:spPr>
      </p:pic>
    </p:spTree>
    <p:extLst>
      <p:ext uri="{BB962C8B-B14F-4D97-AF65-F5344CB8AC3E}">
        <p14:creationId xmlns:p14="http://schemas.microsoft.com/office/powerpoint/2010/main" val="5040813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1 column" type="tx">
  <p:cSld name="Title + 1 column">
    <p:spTree>
      <p:nvGrpSpPr>
        <p:cNvPr id="1" name="Shape 30"/>
        <p:cNvGrpSpPr/>
        <p:nvPr/>
      </p:nvGrpSpPr>
      <p:grpSpPr>
        <a:xfrm>
          <a:off x="0" y="0"/>
          <a:ext cx="0" cy="0"/>
          <a:chOff x="0" y="0"/>
          <a:chExt cx="0" cy="0"/>
        </a:xfrm>
      </p:grpSpPr>
      <p:grpSp>
        <p:nvGrpSpPr>
          <p:cNvPr id="31" name="Google Shape;31;p5"/>
          <p:cNvGrpSpPr/>
          <p:nvPr/>
        </p:nvGrpSpPr>
        <p:grpSpPr>
          <a:xfrm>
            <a:off x="-1204715" y="-50800"/>
            <a:ext cx="14032473" cy="6952867"/>
            <a:chOff x="-903537" y="-38100"/>
            <a:chExt cx="10524355" cy="5214650"/>
          </a:xfrm>
        </p:grpSpPr>
        <p:sp>
          <p:nvSpPr>
            <p:cNvPr id="32" name="Google Shape;32;p5"/>
            <p:cNvSpPr/>
            <p:nvPr/>
          </p:nvSpPr>
          <p:spPr>
            <a:xfrm>
              <a:off x="-55075" y="-38100"/>
              <a:ext cx="3312625" cy="5214650"/>
            </a:xfrm>
            <a:custGeom>
              <a:avLst/>
              <a:gdLst/>
              <a:ahLst/>
              <a:cxnLst/>
              <a:rect l="l" t="t" r="r" b="b"/>
              <a:pathLst>
                <a:path w="132505" h="208586" extrusionOk="0">
                  <a:moveTo>
                    <a:pt x="132505" y="207264"/>
                  </a:moveTo>
                  <a:lnTo>
                    <a:pt x="25063" y="0"/>
                  </a:lnTo>
                  <a:lnTo>
                    <a:pt x="0" y="202"/>
                  </a:lnTo>
                  <a:lnTo>
                    <a:pt x="1322" y="208586"/>
                  </a:lnTo>
                  <a:close/>
                </a:path>
              </a:pathLst>
            </a:custGeom>
            <a:solidFill>
              <a:schemeClr val="lt2"/>
            </a:solidFill>
            <a:ln>
              <a:noFill/>
            </a:ln>
          </p:spPr>
        </p:sp>
        <p:sp>
          <p:nvSpPr>
            <p:cNvPr id="33" name="Google Shape;33;p5"/>
            <p:cNvSpPr/>
            <p:nvPr/>
          </p:nvSpPr>
          <p:spPr>
            <a:xfrm flipH="1">
              <a:off x="-903537" y="-17561"/>
              <a:ext cx="1759200" cy="749100"/>
            </a:xfrm>
            <a:prstGeom prst="parallelogram">
              <a:avLst>
                <a:gd name="adj" fmla="val 5154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34" name="Google Shape;34;p5"/>
            <p:cNvSpPr/>
            <p:nvPr/>
          </p:nvSpPr>
          <p:spPr>
            <a:xfrm flipH="1">
              <a:off x="472134" y="-9525"/>
              <a:ext cx="518400" cy="749100"/>
            </a:xfrm>
            <a:prstGeom prst="parallelogram">
              <a:avLst>
                <a:gd name="adj" fmla="val 75009"/>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35" name="Google Shape;35;p5"/>
            <p:cNvSpPr/>
            <p:nvPr/>
          </p:nvSpPr>
          <p:spPr>
            <a:xfrm flipH="1">
              <a:off x="742953" y="272850"/>
              <a:ext cx="7505700" cy="749100"/>
            </a:xfrm>
            <a:prstGeom prst="parallelogram">
              <a:avLst>
                <a:gd name="adj" fmla="val 5154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36" name="Google Shape;36;p5"/>
            <p:cNvSpPr/>
            <p:nvPr/>
          </p:nvSpPr>
          <p:spPr>
            <a:xfrm flipH="1">
              <a:off x="7861618" y="272850"/>
              <a:ext cx="1759200" cy="749100"/>
            </a:xfrm>
            <a:prstGeom prst="parallelogram">
              <a:avLst>
                <a:gd name="adj" fmla="val 51542"/>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37" name="Google Shape;37;p5"/>
            <p:cNvSpPr/>
            <p:nvPr/>
          </p:nvSpPr>
          <p:spPr>
            <a:xfrm flipH="1">
              <a:off x="990375" y="4925850"/>
              <a:ext cx="8369700" cy="228000"/>
            </a:xfrm>
            <a:prstGeom prst="parallelogram">
              <a:avLst>
                <a:gd name="adj" fmla="val 51542"/>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grpSp>
      <p:sp>
        <p:nvSpPr>
          <p:cNvPr id="38" name="Google Shape;38;p5"/>
          <p:cNvSpPr txBox="1">
            <a:spLocks noGrp="1"/>
          </p:cNvSpPr>
          <p:nvPr>
            <p:ph type="title"/>
          </p:nvPr>
        </p:nvSpPr>
        <p:spPr>
          <a:xfrm>
            <a:off x="1473200" y="368100"/>
            <a:ext cx="8966000" cy="998800"/>
          </a:xfrm>
          <a:prstGeom prst="rect">
            <a:avLst/>
          </a:prstGeom>
        </p:spPr>
        <p:txBody>
          <a:bodyPr spcFirstLastPara="1" wrap="square" lIns="91425" tIns="91425" rIns="91425" bIns="91425" anchor="ctr" anchorCtr="0">
            <a:noAutofit/>
          </a:bodyPr>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a:r>
              <a:rPr lang="en-US"/>
              <a:t>Click to edit Master title style</a:t>
            </a:r>
            <a:endParaRPr/>
          </a:p>
        </p:txBody>
      </p:sp>
      <p:sp>
        <p:nvSpPr>
          <p:cNvPr id="39" name="Google Shape;39;p5"/>
          <p:cNvSpPr txBox="1">
            <a:spLocks noGrp="1"/>
          </p:cNvSpPr>
          <p:nvPr>
            <p:ph type="body" idx="1"/>
          </p:nvPr>
        </p:nvSpPr>
        <p:spPr>
          <a:xfrm>
            <a:off x="1473200" y="1703500"/>
            <a:ext cx="10109200" cy="4864400"/>
          </a:xfrm>
          <a:prstGeom prst="rect">
            <a:avLst/>
          </a:prstGeom>
        </p:spPr>
        <p:txBody>
          <a:bodyPr spcFirstLastPara="1" wrap="square" lIns="91425" tIns="91425" rIns="91425" bIns="91425" anchor="t" anchorCtr="0">
            <a:noAutofit/>
          </a:bodyPr>
          <a:lstStyle>
            <a:lvl1pPr marL="609585" lvl="0" indent="-558786">
              <a:spcBef>
                <a:spcPts val="800"/>
              </a:spcBef>
              <a:spcAft>
                <a:spcPts val="0"/>
              </a:spcAft>
              <a:buSzPts val="3000"/>
              <a:buChar char="▸"/>
              <a:defRPr/>
            </a:lvl1pPr>
            <a:lvl2pPr marL="1219170" lvl="1" indent="-507987">
              <a:spcBef>
                <a:spcPts val="0"/>
              </a:spcBef>
              <a:spcAft>
                <a:spcPts val="0"/>
              </a:spcAft>
              <a:buSzPts val="2400"/>
              <a:buChar char="▹"/>
              <a:defRPr/>
            </a:lvl2pPr>
            <a:lvl3pPr marL="1828754" lvl="2" indent="-507987">
              <a:spcBef>
                <a:spcPts val="0"/>
              </a:spcBef>
              <a:spcAft>
                <a:spcPts val="0"/>
              </a:spcAft>
              <a:buSzPts val="2400"/>
              <a:buChar char="▹"/>
              <a:defRPr/>
            </a:lvl3pPr>
            <a:lvl4pPr marL="2438339" lvl="3" indent="-457189">
              <a:spcBef>
                <a:spcPts val="0"/>
              </a:spcBef>
              <a:spcAft>
                <a:spcPts val="0"/>
              </a:spcAft>
              <a:buSzPts val="1800"/>
              <a:buChar char="▹"/>
              <a:defRPr/>
            </a:lvl4pPr>
            <a:lvl5pPr marL="3047924" lvl="4" indent="-457189">
              <a:spcBef>
                <a:spcPts val="0"/>
              </a:spcBef>
              <a:spcAft>
                <a:spcPts val="0"/>
              </a:spcAft>
              <a:buSzPts val="1800"/>
              <a:buChar char="▹"/>
              <a:defRPr/>
            </a:lvl5pPr>
            <a:lvl6pPr marL="3657509" lvl="5" indent="-457189">
              <a:spcBef>
                <a:spcPts val="0"/>
              </a:spcBef>
              <a:spcAft>
                <a:spcPts val="0"/>
              </a:spcAft>
              <a:buSzPts val="1800"/>
              <a:buChar char="▹"/>
              <a:defRPr/>
            </a:lvl6pPr>
            <a:lvl7pPr marL="4267093" lvl="6" indent="-457189">
              <a:spcBef>
                <a:spcPts val="0"/>
              </a:spcBef>
              <a:spcAft>
                <a:spcPts val="0"/>
              </a:spcAft>
              <a:buSzPts val="1800"/>
              <a:buChar char="▹"/>
              <a:defRPr/>
            </a:lvl7pPr>
            <a:lvl8pPr marL="4876678" lvl="7" indent="-457189">
              <a:spcBef>
                <a:spcPts val="0"/>
              </a:spcBef>
              <a:spcAft>
                <a:spcPts val="0"/>
              </a:spcAft>
              <a:buSzPts val="1800"/>
              <a:buChar char="▹"/>
              <a:defRPr/>
            </a:lvl8pPr>
            <a:lvl9pPr marL="5486263" lvl="8" indent="-457189">
              <a:spcBef>
                <a:spcPts val="0"/>
              </a:spcBef>
              <a:spcAft>
                <a:spcPts val="0"/>
              </a:spcAft>
              <a:buSzPts val="1800"/>
              <a:buChar char="▹"/>
              <a:defRPr/>
            </a:lvl9pPr>
          </a:lstStyle>
          <a:p>
            <a:pPr lvl="0"/>
            <a:r>
              <a:rPr lang="en-US"/>
              <a:t>Click to edit Master text styles</a:t>
            </a:r>
          </a:p>
        </p:txBody>
      </p:sp>
      <p:sp>
        <p:nvSpPr>
          <p:cNvPr id="40" name="Google Shape;40;p5"/>
          <p:cNvSpPr txBox="1">
            <a:spLocks noGrp="1"/>
          </p:cNvSpPr>
          <p:nvPr>
            <p:ph type="sldNum" idx="12"/>
          </p:nvPr>
        </p:nvSpPr>
        <p:spPr>
          <a:xfrm>
            <a:off x="0" y="0"/>
            <a:ext cx="793200" cy="975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7F7E6360-54E2-4257-B6BE-F221E5F480B7}" type="slidenum">
              <a:rPr lang="en-IN" smtClean="0"/>
              <a:t>‹#›</a:t>
            </a:fld>
            <a:endParaRPr lang="en-IN"/>
          </a:p>
        </p:txBody>
      </p:sp>
      <p:pic>
        <p:nvPicPr>
          <p:cNvPr id="3" name="Picture 2">
            <a:extLst>
              <a:ext uri="{FF2B5EF4-FFF2-40B4-BE49-F238E27FC236}">
                <a16:creationId xmlns:a16="http://schemas.microsoft.com/office/drawing/2014/main" id="{305C109C-6517-C942-6B66-8962772540DE}"/>
              </a:ext>
            </a:extLst>
          </p:cNvPr>
          <p:cNvPicPr>
            <a:picLocks noChangeAspect="1"/>
          </p:cNvPicPr>
          <p:nvPr/>
        </p:nvPicPr>
        <p:blipFill>
          <a:blip r:embed="rId2"/>
          <a:stretch>
            <a:fillRect/>
          </a:stretch>
        </p:blipFill>
        <p:spPr>
          <a:xfrm>
            <a:off x="10251440" y="14701"/>
            <a:ext cx="1748693" cy="594900"/>
          </a:xfrm>
          <a:prstGeom prst="rect">
            <a:avLst/>
          </a:prstGeom>
        </p:spPr>
      </p:pic>
    </p:spTree>
    <p:extLst>
      <p:ext uri="{BB962C8B-B14F-4D97-AF65-F5344CB8AC3E}">
        <p14:creationId xmlns:p14="http://schemas.microsoft.com/office/powerpoint/2010/main" val="1214758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inverted">
  <p:cSld name="Blank inverted">
    <p:bg>
      <p:bgPr>
        <a:solidFill>
          <a:schemeClr val="dk1"/>
        </a:solidFill>
        <a:effectLst/>
      </p:bgPr>
    </p:bg>
    <p:spTree>
      <p:nvGrpSpPr>
        <p:cNvPr id="1" name="Shape 99"/>
        <p:cNvGrpSpPr/>
        <p:nvPr/>
      </p:nvGrpSpPr>
      <p:grpSpPr>
        <a:xfrm>
          <a:off x="0" y="0"/>
          <a:ext cx="0" cy="0"/>
          <a:chOff x="0" y="0"/>
          <a:chExt cx="0" cy="0"/>
        </a:xfrm>
      </p:grpSpPr>
      <p:sp>
        <p:nvSpPr>
          <p:cNvPr id="100" name="Google Shape;100;p12"/>
          <p:cNvSpPr/>
          <p:nvPr/>
        </p:nvSpPr>
        <p:spPr>
          <a:xfrm>
            <a:off x="-73433" y="-50800"/>
            <a:ext cx="4416833" cy="6952867"/>
          </a:xfrm>
          <a:custGeom>
            <a:avLst/>
            <a:gdLst/>
            <a:ahLst/>
            <a:cxnLst/>
            <a:rect l="l" t="t" r="r" b="b"/>
            <a:pathLst>
              <a:path w="132505" h="208586" extrusionOk="0">
                <a:moveTo>
                  <a:pt x="132505" y="207264"/>
                </a:moveTo>
                <a:lnTo>
                  <a:pt x="25063" y="0"/>
                </a:lnTo>
                <a:lnTo>
                  <a:pt x="0" y="202"/>
                </a:lnTo>
                <a:lnTo>
                  <a:pt x="1322" y="208586"/>
                </a:lnTo>
                <a:close/>
              </a:path>
            </a:pathLst>
          </a:custGeom>
          <a:solidFill>
            <a:schemeClr val="accent3"/>
          </a:solidFill>
          <a:ln>
            <a:noFill/>
          </a:ln>
        </p:spPr>
      </p:sp>
      <p:sp>
        <p:nvSpPr>
          <p:cNvPr id="101" name="Google Shape;101;p12"/>
          <p:cNvSpPr/>
          <p:nvPr/>
        </p:nvSpPr>
        <p:spPr>
          <a:xfrm flipH="1">
            <a:off x="-1204716" y="-23415"/>
            <a:ext cx="2345600" cy="998800"/>
          </a:xfrm>
          <a:prstGeom prst="parallelogram">
            <a:avLst>
              <a:gd name="adj" fmla="val 51542"/>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102" name="Google Shape;102;p12"/>
          <p:cNvSpPr/>
          <p:nvPr/>
        </p:nvSpPr>
        <p:spPr>
          <a:xfrm flipH="1">
            <a:off x="629512" y="-12700"/>
            <a:ext cx="691200" cy="998800"/>
          </a:xfrm>
          <a:prstGeom prst="parallelogram">
            <a:avLst>
              <a:gd name="adj" fmla="val 75009"/>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103" name="Google Shape;103;p12"/>
          <p:cNvSpPr/>
          <p:nvPr/>
        </p:nvSpPr>
        <p:spPr>
          <a:xfrm flipH="1">
            <a:off x="1320500" y="6567800"/>
            <a:ext cx="11159600" cy="304000"/>
          </a:xfrm>
          <a:prstGeom prst="parallelogram">
            <a:avLst>
              <a:gd name="adj" fmla="val 51542"/>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104" name="Google Shape;104;p12"/>
          <p:cNvSpPr txBox="1">
            <a:spLocks noGrp="1"/>
          </p:cNvSpPr>
          <p:nvPr>
            <p:ph type="sldNum" idx="12"/>
          </p:nvPr>
        </p:nvSpPr>
        <p:spPr>
          <a:xfrm>
            <a:off x="0" y="0"/>
            <a:ext cx="793200" cy="975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7F7E6360-54E2-4257-B6BE-F221E5F480B7}" type="slidenum">
              <a:rPr lang="en-IN" smtClean="0"/>
              <a:t>‹#›</a:t>
            </a:fld>
            <a:endParaRPr lang="en-IN"/>
          </a:p>
        </p:txBody>
      </p:sp>
      <p:pic>
        <p:nvPicPr>
          <p:cNvPr id="3" name="Picture 2">
            <a:extLst>
              <a:ext uri="{FF2B5EF4-FFF2-40B4-BE49-F238E27FC236}">
                <a16:creationId xmlns:a16="http://schemas.microsoft.com/office/drawing/2014/main" id="{1889ADD7-85A7-10C3-B100-F6DF18530ED2}"/>
              </a:ext>
            </a:extLst>
          </p:cNvPr>
          <p:cNvPicPr>
            <a:picLocks noChangeAspect="1"/>
          </p:cNvPicPr>
          <p:nvPr/>
        </p:nvPicPr>
        <p:blipFill>
          <a:blip r:embed="rId2"/>
          <a:stretch>
            <a:fillRect/>
          </a:stretch>
        </p:blipFill>
        <p:spPr>
          <a:xfrm>
            <a:off x="10251440" y="14701"/>
            <a:ext cx="1748693" cy="594900"/>
          </a:xfrm>
          <a:prstGeom prst="rect">
            <a:avLst/>
          </a:prstGeom>
        </p:spPr>
      </p:pic>
    </p:spTree>
    <p:extLst>
      <p:ext uri="{BB962C8B-B14F-4D97-AF65-F5344CB8AC3E}">
        <p14:creationId xmlns:p14="http://schemas.microsoft.com/office/powerpoint/2010/main" val="9180761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0AB254-55FE-C838-6948-C65D7259F15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7F973991-E985-94CB-5A2C-3E12643F6C9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D380029B-45FB-C37D-C982-E18181F3C001}"/>
              </a:ext>
            </a:extLst>
          </p:cNvPr>
          <p:cNvSpPr>
            <a:spLocks noGrp="1"/>
          </p:cNvSpPr>
          <p:nvPr>
            <p:ph type="dt" sz="half" idx="10"/>
          </p:nvPr>
        </p:nvSpPr>
        <p:spPr/>
        <p:txBody>
          <a:bodyPr/>
          <a:lstStyle/>
          <a:p>
            <a:fld id="{2562F84F-93F0-4DEC-A16C-32FC4718DF26}" type="datetimeFigureOut">
              <a:rPr lang="en-IN" smtClean="0"/>
              <a:t>12-01-2024</a:t>
            </a:fld>
            <a:endParaRPr lang="en-IN"/>
          </a:p>
        </p:txBody>
      </p:sp>
      <p:sp>
        <p:nvSpPr>
          <p:cNvPr id="5" name="Footer Placeholder 4">
            <a:extLst>
              <a:ext uri="{FF2B5EF4-FFF2-40B4-BE49-F238E27FC236}">
                <a16:creationId xmlns:a16="http://schemas.microsoft.com/office/drawing/2014/main" id="{00C9570B-1546-8F9E-7586-F16B8211F60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868FFDA-878B-578C-FDF9-7725FA27A74B}"/>
              </a:ext>
            </a:extLst>
          </p:cNvPr>
          <p:cNvSpPr>
            <a:spLocks noGrp="1"/>
          </p:cNvSpPr>
          <p:nvPr>
            <p:ph type="sldNum" sz="quarter" idx="12"/>
          </p:nvPr>
        </p:nvSpPr>
        <p:spPr/>
        <p:txBody>
          <a:bodyPr/>
          <a:lstStyle/>
          <a:p>
            <a:fld id="{7F7E6360-54E2-4257-B6BE-F221E5F480B7}" type="slidenum">
              <a:rPr lang="en-IN" smtClean="0"/>
              <a:t>‹#›</a:t>
            </a:fld>
            <a:endParaRPr lang="en-IN"/>
          </a:p>
        </p:txBody>
      </p:sp>
    </p:spTree>
    <p:extLst>
      <p:ext uri="{BB962C8B-B14F-4D97-AF65-F5344CB8AC3E}">
        <p14:creationId xmlns:p14="http://schemas.microsoft.com/office/powerpoint/2010/main" val="380288869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473201" y="368100"/>
            <a:ext cx="8268900" cy="998800"/>
          </a:xfrm>
          <a:prstGeom prst="rect">
            <a:avLst/>
          </a:prstGeom>
          <a:noFill/>
          <a:ln>
            <a:noFill/>
          </a:ln>
        </p:spPr>
        <p:txBody>
          <a:bodyPr spcFirstLastPara="1" wrap="square" lIns="91425" tIns="91425" rIns="91425" bIns="91425" anchor="ctr" anchorCtr="0">
            <a:noAutofit/>
          </a:bodyPr>
          <a:lstStyle>
            <a:lvl1pPr lvl="0">
              <a:spcBef>
                <a:spcPts val="0"/>
              </a:spcBef>
              <a:spcAft>
                <a:spcPts val="0"/>
              </a:spcAft>
              <a:buClr>
                <a:schemeClr val="lt1"/>
              </a:buClr>
              <a:buSzPts val="2400"/>
              <a:buFont typeface="Dosis"/>
              <a:buNone/>
              <a:defRPr sz="2400">
                <a:solidFill>
                  <a:schemeClr val="lt1"/>
                </a:solidFill>
                <a:latin typeface="Dosis"/>
                <a:ea typeface="Dosis"/>
                <a:cs typeface="Dosis"/>
                <a:sym typeface="Dosis"/>
              </a:defRPr>
            </a:lvl1pPr>
            <a:lvl2pPr lvl="1">
              <a:spcBef>
                <a:spcPts val="0"/>
              </a:spcBef>
              <a:spcAft>
                <a:spcPts val="0"/>
              </a:spcAft>
              <a:buClr>
                <a:schemeClr val="lt1"/>
              </a:buClr>
              <a:buSzPts val="2400"/>
              <a:buFont typeface="Dosis"/>
              <a:buNone/>
              <a:defRPr sz="2400">
                <a:solidFill>
                  <a:schemeClr val="lt1"/>
                </a:solidFill>
                <a:latin typeface="Dosis"/>
                <a:ea typeface="Dosis"/>
                <a:cs typeface="Dosis"/>
                <a:sym typeface="Dosis"/>
              </a:defRPr>
            </a:lvl2pPr>
            <a:lvl3pPr lvl="2">
              <a:spcBef>
                <a:spcPts val="0"/>
              </a:spcBef>
              <a:spcAft>
                <a:spcPts val="0"/>
              </a:spcAft>
              <a:buClr>
                <a:schemeClr val="lt1"/>
              </a:buClr>
              <a:buSzPts val="2400"/>
              <a:buFont typeface="Dosis"/>
              <a:buNone/>
              <a:defRPr sz="2400">
                <a:solidFill>
                  <a:schemeClr val="lt1"/>
                </a:solidFill>
                <a:latin typeface="Dosis"/>
                <a:ea typeface="Dosis"/>
                <a:cs typeface="Dosis"/>
                <a:sym typeface="Dosis"/>
              </a:defRPr>
            </a:lvl3pPr>
            <a:lvl4pPr lvl="3">
              <a:spcBef>
                <a:spcPts val="0"/>
              </a:spcBef>
              <a:spcAft>
                <a:spcPts val="0"/>
              </a:spcAft>
              <a:buClr>
                <a:schemeClr val="lt1"/>
              </a:buClr>
              <a:buSzPts val="2400"/>
              <a:buFont typeface="Dosis"/>
              <a:buNone/>
              <a:defRPr sz="2400">
                <a:solidFill>
                  <a:schemeClr val="lt1"/>
                </a:solidFill>
                <a:latin typeface="Dosis"/>
                <a:ea typeface="Dosis"/>
                <a:cs typeface="Dosis"/>
                <a:sym typeface="Dosis"/>
              </a:defRPr>
            </a:lvl4pPr>
            <a:lvl5pPr lvl="4">
              <a:spcBef>
                <a:spcPts val="0"/>
              </a:spcBef>
              <a:spcAft>
                <a:spcPts val="0"/>
              </a:spcAft>
              <a:buClr>
                <a:schemeClr val="lt1"/>
              </a:buClr>
              <a:buSzPts val="2400"/>
              <a:buFont typeface="Dosis"/>
              <a:buNone/>
              <a:defRPr sz="2400">
                <a:solidFill>
                  <a:schemeClr val="lt1"/>
                </a:solidFill>
                <a:latin typeface="Dosis"/>
                <a:ea typeface="Dosis"/>
                <a:cs typeface="Dosis"/>
                <a:sym typeface="Dosis"/>
              </a:defRPr>
            </a:lvl5pPr>
            <a:lvl6pPr lvl="5">
              <a:spcBef>
                <a:spcPts val="0"/>
              </a:spcBef>
              <a:spcAft>
                <a:spcPts val="0"/>
              </a:spcAft>
              <a:buClr>
                <a:schemeClr val="lt1"/>
              </a:buClr>
              <a:buSzPts val="2400"/>
              <a:buFont typeface="Dosis"/>
              <a:buNone/>
              <a:defRPr sz="2400">
                <a:solidFill>
                  <a:schemeClr val="lt1"/>
                </a:solidFill>
                <a:latin typeface="Dosis"/>
                <a:ea typeface="Dosis"/>
                <a:cs typeface="Dosis"/>
                <a:sym typeface="Dosis"/>
              </a:defRPr>
            </a:lvl6pPr>
            <a:lvl7pPr lvl="6">
              <a:spcBef>
                <a:spcPts val="0"/>
              </a:spcBef>
              <a:spcAft>
                <a:spcPts val="0"/>
              </a:spcAft>
              <a:buClr>
                <a:schemeClr val="lt1"/>
              </a:buClr>
              <a:buSzPts val="2400"/>
              <a:buFont typeface="Dosis"/>
              <a:buNone/>
              <a:defRPr sz="2400">
                <a:solidFill>
                  <a:schemeClr val="lt1"/>
                </a:solidFill>
                <a:latin typeface="Dosis"/>
                <a:ea typeface="Dosis"/>
                <a:cs typeface="Dosis"/>
                <a:sym typeface="Dosis"/>
              </a:defRPr>
            </a:lvl7pPr>
            <a:lvl8pPr lvl="7">
              <a:spcBef>
                <a:spcPts val="0"/>
              </a:spcBef>
              <a:spcAft>
                <a:spcPts val="0"/>
              </a:spcAft>
              <a:buClr>
                <a:schemeClr val="lt1"/>
              </a:buClr>
              <a:buSzPts val="2400"/>
              <a:buFont typeface="Dosis"/>
              <a:buNone/>
              <a:defRPr sz="2400">
                <a:solidFill>
                  <a:schemeClr val="lt1"/>
                </a:solidFill>
                <a:latin typeface="Dosis"/>
                <a:ea typeface="Dosis"/>
                <a:cs typeface="Dosis"/>
                <a:sym typeface="Dosis"/>
              </a:defRPr>
            </a:lvl8pPr>
            <a:lvl9pPr lvl="8">
              <a:spcBef>
                <a:spcPts val="0"/>
              </a:spcBef>
              <a:spcAft>
                <a:spcPts val="0"/>
              </a:spcAft>
              <a:buClr>
                <a:schemeClr val="lt1"/>
              </a:buClr>
              <a:buSzPts val="2400"/>
              <a:buFont typeface="Dosis"/>
              <a:buNone/>
              <a:defRPr sz="2400">
                <a:solidFill>
                  <a:schemeClr val="lt1"/>
                </a:solidFill>
                <a:latin typeface="Dosis"/>
                <a:ea typeface="Dosis"/>
                <a:cs typeface="Dosis"/>
                <a:sym typeface="Dosis"/>
              </a:defRPr>
            </a:lvl9pPr>
          </a:lstStyle>
          <a:p>
            <a:endParaRPr dirty="0"/>
          </a:p>
        </p:txBody>
      </p:sp>
      <p:sp>
        <p:nvSpPr>
          <p:cNvPr id="7" name="Google Shape;7;p1"/>
          <p:cNvSpPr txBox="1">
            <a:spLocks noGrp="1"/>
          </p:cNvSpPr>
          <p:nvPr>
            <p:ph type="body" idx="1"/>
          </p:nvPr>
        </p:nvSpPr>
        <p:spPr>
          <a:xfrm>
            <a:off x="1473200" y="1600200"/>
            <a:ext cx="10109200" cy="4967600"/>
          </a:xfrm>
          <a:prstGeom prst="rect">
            <a:avLst/>
          </a:prstGeom>
          <a:noFill/>
          <a:ln>
            <a:noFill/>
          </a:ln>
        </p:spPr>
        <p:txBody>
          <a:bodyPr spcFirstLastPara="1" wrap="square" lIns="91425" tIns="91425" rIns="91425" bIns="91425" anchor="t" anchorCtr="0">
            <a:noAutofit/>
          </a:bodyPr>
          <a:lstStyle>
            <a:lvl1pPr marL="457200" lvl="0" indent="-419100">
              <a:spcBef>
                <a:spcPts val="600"/>
              </a:spcBef>
              <a:spcAft>
                <a:spcPts val="0"/>
              </a:spcAft>
              <a:buClr>
                <a:schemeClr val="accent1"/>
              </a:buClr>
              <a:buSzPts val="3000"/>
              <a:buFont typeface="Roboto"/>
              <a:buChar char="▸"/>
              <a:defRPr sz="3000">
                <a:solidFill>
                  <a:schemeClr val="dk1"/>
                </a:solidFill>
                <a:latin typeface="Roboto"/>
                <a:ea typeface="Roboto"/>
                <a:cs typeface="Roboto"/>
                <a:sym typeface="Roboto"/>
              </a:defRPr>
            </a:lvl1pPr>
            <a:lvl2pPr marL="914400" lvl="1" indent="-381000">
              <a:spcBef>
                <a:spcPts val="0"/>
              </a:spcBef>
              <a:spcAft>
                <a:spcPts val="0"/>
              </a:spcAft>
              <a:buClr>
                <a:schemeClr val="accent2"/>
              </a:buClr>
              <a:buSzPts val="2400"/>
              <a:buFont typeface="Roboto"/>
              <a:buChar char="▹"/>
              <a:defRPr sz="2400">
                <a:solidFill>
                  <a:schemeClr val="dk1"/>
                </a:solidFill>
                <a:latin typeface="Roboto"/>
                <a:ea typeface="Roboto"/>
                <a:cs typeface="Roboto"/>
                <a:sym typeface="Roboto"/>
              </a:defRPr>
            </a:lvl2pPr>
            <a:lvl3pPr marL="1371600" lvl="2" indent="-381000">
              <a:spcBef>
                <a:spcPts val="0"/>
              </a:spcBef>
              <a:spcAft>
                <a:spcPts val="0"/>
              </a:spcAft>
              <a:buClr>
                <a:schemeClr val="accent5"/>
              </a:buClr>
              <a:buSzPts val="2400"/>
              <a:buFont typeface="Roboto"/>
              <a:buChar char="▹"/>
              <a:defRPr sz="2400">
                <a:solidFill>
                  <a:schemeClr val="dk1"/>
                </a:solidFill>
                <a:latin typeface="Roboto"/>
                <a:ea typeface="Roboto"/>
                <a:cs typeface="Roboto"/>
                <a:sym typeface="Roboto"/>
              </a:defRPr>
            </a:lvl3pPr>
            <a:lvl4pPr marL="1828800" lvl="3" indent="-342900">
              <a:spcBef>
                <a:spcPts val="0"/>
              </a:spcBef>
              <a:spcAft>
                <a:spcPts val="0"/>
              </a:spcAft>
              <a:buClr>
                <a:schemeClr val="accent5"/>
              </a:buClr>
              <a:buSzPts val="1800"/>
              <a:buFont typeface="Roboto"/>
              <a:buChar char="▹"/>
              <a:defRPr sz="1800">
                <a:solidFill>
                  <a:schemeClr val="dk1"/>
                </a:solidFill>
                <a:latin typeface="Roboto"/>
                <a:ea typeface="Roboto"/>
                <a:cs typeface="Roboto"/>
                <a:sym typeface="Roboto"/>
              </a:defRPr>
            </a:lvl4pPr>
            <a:lvl5pPr marL="2286000" lvl="4" indent="-342900">
              <a:spcBef>
                <a:spcPts val="0"/>
              </a:spcBef>
              <a:spcAft>
                <a:spcPts val="0"/>
              </a:spcAft>
              <a:buClr>
                <a:schemeClr val="accent5"/>
              </a:buClr>
              <a:buSzPts val="1800"/>
              <a:buFont typeface="Roboto"/>
              <a:buChar char="▹"/>
              <a:defRPr sz="1800">
                <a:solidFill>
                  <a:schemeClr val="dk1"/>
                </a:solidFill>
                <a:latin typeface="Roboto"/>
                <a:ea typeface="Roboto"/>
                <a:cs typeface="Roboto"/>
                <a:sym typeface="Roboto"/>
              </a:defRPr>
            </a:lvl5pPr>
            <a:lvl6pPr marL="2743200" lvl="5" indent="-342900">
              <a:spcBef>
                <a:spcPts val="0"/>
              </a:spcBef>
              <a:spcAft>
                <a:spcPts val="0"/>
              </a:spcAft>
              <a:buClr>
                <a:schemeClr val="accent5"/>
              </a:buClr>
              <a:buSzPts val="1800"/>
              <a:buFont typeface="Roboto"/>
              <a:buChar char="▹"/>
              <a:defRPr sz="1800">
                <a:solidFill>
                  <a:schemeClr val="dk1"/>
                </a:solidFill>
                <a:latin typeface="Roboto"/>
                <a:ea typeface="Roboto"/>
                <a:cs typeface="Roboto"/>
                <a:sym typeface="Roboto"/>
              </a:defRPr>
            </a:lvl6pPr>
            <a:lvl7pPr marL="3200400" lvl="6" indent="-342900">
              <a:spcBef>
                <a:spcPts val="0"/>
              </a:spcBef>
              <a:spcAft>
                <a:spcPts val="0"/>
              </a:spcAft>
              <a:buClr>
                <a:schemeClr val="accent5"/>
              </a:buClr>
              <a:buSzPts val="1800"/>
              <a:buFont typeface="Roboto"/>
              <a:buChar char="▹"/>
              <a:defRPr sz="1800">
                <a:solidFill>
                  <a:schemeClr val="dk1"/>
                </a:solidFill>
                <a:latin typeface="Roboto"/>
                <a:ea typeface="Roboto"/>
                <a:cs typeface="Roboto"/>
                <a:sym typeface="Roboto"/>
              </a:defRPr>
            </a:lvl7pPr>
            <a:lvl8pPr marL="3657600" lvl="7" indent="-342900">
              <a:spcBef>
                <a:spcPts val="0"/>
              </a:spcBef>
              <a:spcAft>
                <a:spcPts val="0"/>
              </a:spcAft>
              <a:buClr>
                <a:schemeClr val="accent5"/>
              </a:buClr>
              <a:buSzPts val="1800"/>
              <a:buFont typeface="Roboto"/>
              <a:buChar char="▹"/>
              <a:defRPr sz="1800">
                <a:solidFill>
                  <a:schemeClr val="dk1"/>
                </a:solidFill>
                <a:latin typeface="Roboto"/>
                <a:ea typeface="Roboto"/>
                <a:cs typeface="Roboto"/>
                <a:sym typeface="Roboto"/>
              </a:defRPr>
            </a:lvl8pPr>
            <a:lvl9pPr marL="4114800" lvl="8" indent="-342900">
              <a:spcBef>
                <a:spcPts val="0"/>
              </a:spcBef>
              <a:spcAft>
                <a:spcPts val="0"/>
              </a:spcAft>
              <a:buClr>
                <a:schemeClr val="accent5"/>
              </a:buClr>
              <a:buSzPts val="1800"/>
              <a:buFont typeface="Roboto"/>
              <a:buChar char="▹"/>
              <a:defRPr sz="1800">
                <a:solidFill>
                  <a:schemeClr val="dk1"/>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0" y="0"/>
            <a:ext cx="793200" cy="975600"/>
          </a:xfrm>
          <a:prstGeom prst="rect">
            <a:avLst/>
          </a:prstGeom>
          <a:noFill/>
          <a:ln>
            <a:noFill/>
          </a:ln>
        </p:spPr>
        <p:txBody>
          <a:bodyPr spcFirstLastPara="1" wrap="square" lIns="91425" tIns="91425" rIns="91425" bIns="91425" anchor="ctr" anchorCtr="0">
            <a:noAutofit/>
          </a:bodyPr>
          <a:lstStyle>
            <a:lvl1pPr lvl="0" algn="ctr">
              <a:buNone/>
              <a:defRPr sz="1733" b="1">
                <a:solidFill>
                  <a:schemeClr val="lt1"/>
                </a:solidFill>
                <a:latin typeface="Roboto"/>
                <a:ea typeface="Roboto"/>
                <a:cs typeface="Roboto"/>
                <a:sym typeface="Roboto"/>
              </a:defRPr>
            </a:lvl1pPr>
            <a:lvl2pPr lvl="1" algn="ctr">
              <a:buNone/>
              <a:defRPr sz="1733" b="1">
                <a:solidFill>
                  <a:schemeClr val="lt1"/>
                </a:solidFill>
                <a:latin typeface="Roboto"/>
                <a:ea typeface="Roboto"/>
                <a:cs typeface="Roboto"/>
                <a:sym typeface="Roboto"/>
              </a:defRPr>
            </a:lvl2pPr>
            <a:lvl3pPr lvl="2" algn="ctr">
              <a:buNone/>
              <a:defRPr sz="1733" b="1">
                <a:solidFill>
                  <a:schemeClr val="lt1"/>
                </a:solidFill>
                <a:latin typeface="Roboto"/>
                <a:ea typeface="Roboto"/>
                <a:cs typeface="Roboto"/>
                <a:sym typeface="Roboto"/>
              </a:defRPr>
            </a:lvl3pPr>
            <a:lvl4pPr lvl="3" algn="ctr">
              <a:buNone/>
              <a:defRPr sz="1733" b="1">
                <a:solidFill>
                  <a:schemeClr val="lt1"/>
                </a:solidFill>
                <a:latin typeface="Roboto"/>
                <a:ea typeface="Roboto"/>
                <a:cs typeface="Roboto"/>
                <a:sym typeface="Roboto"/>
              </a:defRPr>
            </a:lvl4pPr>
            <a:lvl5pPr lvl="4" algn="ctr">
              <a:buNone/>
              <a:defRPr sz="1733" b="1">
                <a:solidFill>
                  <a:schemeClr val="lt1"/>
                </a:solidFill>
                <a:latin typeface="Roboto"/>
                <a:ea typeface="Roboto"/>
                <a:cs typeface="Roboto"/>
                <a:sym typeface="Roboto"/>
              </a:defRPr>
            </a:lvl5pPr>
            <a:lvl6pPr lvl="5" algn="ctr">
              <a:buNone/>
              <a:defRPr sz="1733" b="1">
                <a:solidFill>
                  <a:schemeClr val="lt1"/>
                </a:solidFill>
                <a:latin typeface="Roboto"/>
                <a:ea typeface="Roboto"/>
                <a:cs typeface="Roboto"/>
                <a:sym typeface="Roboto"/>
              </a:defRPr>
            </a:lvl6pPr>
            <a:lvl7pPr lvl="6" algn="ctr">
              <a:buNone/>
              <a:defRPr sz="1733" b="1">
                <a:solidFill>
                  <a:schemeClr val="lt1"/>
                </a:solidFill>
                <a:latin typeface="Roboto"/>
                <a:ea typeface="Roboto"/>
                <a:cs typeface="Roboto"/>
                <a:sym typeface="Roboto"/>
              </a:defRPr>
            </a:lvl7pPr>
            <a:lvl8pPr lvl="7" algn="ctr">
              <a:buNone/>
              <a:defRPr sz="1733" b="1">
                <a:solidFill>
                  <a:schemeClr val="lt1"/>
                </a:solidFill>
                <a:latin typeface="Roboto"/>
                <a:ea typeface="Roboto"/>
                <a:cs typeface="Roboto"/>
                <a:sym typeface="Roboto"/>
              </a:defRPr>
            </a:lvl8pPr>
            <a:lvl9pPr lvl="8" algn="ctr">
              <a:buNone/>
              <a:defRPr sz="1733" b="1">
                <a:solidFill>
                  <a:schemeClr val="lt1"/>
                </a:solidFill>
                <a:latin typeface="Roboto"/>
                <a:ea typeface="Roboto"/>
                <a:cs typeface="Roboto"/>
                <a:sym typeface="Roboto"/>
              </a:defRPr>
            </a:lvl9pPr>
          </a:lstStyle>
          <a:p>
            <a:fld id="{7F7E6360-54E2-4257-B6BE-F221E5F480B7}" type="slidenum">
              <a:rPr lang="en-IN" smtClean="0"/>
              <a:t>‹#›</a:t>
            </a:fld>
            <a:endParaRPr lang="en-IN"/>
          </a:p>
        </p:txBody>
      </p:sp>
    </p:spTree>
    <p:extLst>
      <p:ext uri="{BB962C8B-B14F-4D97-AF65-F5344CB8AC3E}">
        <p14:creationId xmlns:p14="http://schemas.microsoft.com/office/powerpoint/2010/main" val="3407718005"/>
      </p:ext>
    </p:extLst>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ransition>
    <p:fade thruBlk="1"/>
  </p:transition>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3.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3.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3.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3.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3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3.jfif"/><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7F687BDC-B869-1F08-96B5-3E98B4CCAA30}"/>
              </a:ext>
            </a:extLst>
          </p:cNvPr>
          <p:cNvSpPr>
            <a:spLocks noGrp="1"/>
          </p:cNvSpPr>
          <p:nvPr>
            <p:ph type="ctrTitle"/>
          </p:nvPr>
        </p:nvSpPr>
        <p:spPr/>
        <p:txBody>
          <a:bodyPr wrap="square" anchor="b">
            <a:normAutofit/>
          </a:bodyPr>
          <a:lstStyle/>
          <a:p>
            <a:r>
              <a:rPr lang="en-US"/>
              <a:t>Introduction To Cloud Computing</a:t>
            </a:r>
          </a:p>
        </p:txBody>
      </p:sp>
    </p:spTree>
    <p:extLst>
      <p:ext uri="{BB962C8B-B14F-4D97-AF65-F5344CB8AC3E}">
        <p14:creationId xmlns:p14="http://schemas.microsoft.com/office/powerpoint/2010/main" val="42835508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6DEDEB-592E-6473-556F-6665ADD5B1FA}"/>
              </a:ext>
            </a:extLst>
          </p:cNvPr>
          <p:cNvSpPr>
            <a:spLocks noGrp="1"/>
          </p:cNvSpPr>
          <p:nvPr>
            <p:ph type="ctrTitle"/>
          </p:nvPr>
        </p:nvSpPr>
        <p:spPr/>
        <p:txBody>
          <a:bodyPr/>
          <a:lstStyle/>
          <a:p>
            <a:r>
              <a:rPr lang="en-US" sz="4800" dirty="0"/>
              <a:t>Characteristics Of Cloud Computing</a:t>
            </a:r>
            <a:endParaRPr lang="en-IN" sz="4800" dirty="0"/>
          </a:p>
        </p:txBody>
      </p:sp>
    </p:spTree>
    <p:extLst>
      <p:ext uri="{BB962C8B-B14F-4D97-AF65-F5344CB8AC3E}">
        <p14:creationId xmlns:p14="http://schemas.microsoft.com/office/powerpoint/2010/main" val="36123966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5B45A4-68A7-B545-2774-8C7CB3FD0111}"/>
              </a:ext>
            </a:extLst>
          </p:cNvPr>
          <p:cNvSpPr>
            <a:spLocks noGrp="1"/>
          </p:cNvSpPr>
          <p:nvPr>
            <p:ph type="title"/>
          </p:nvPr>
        </p:nvSpPr>
        <p:spPr/>
        <p:txBody>
          <a:bodyPr/>
          <a:lstStyle/>
          <a:p>
            <a:r>
              <a:rPr lang="en-US" dirty="0"/>
              <a:t>Characteristics Of Cloud Computing:</a:t>
            </a:r>
            <a:endParaRPr lang="en-IN" dirty="0"/>
          </a:p>
        </p:txBody>
      </p:sp>
      <p:sp>
        <p:nvSpPr>
          <p:cNvPr id="3" name="Text Placeholder 2">
            <a:extLst>
              <a:ext uri="{FF2B5EF4-FFF2-40B4-BE49-F238E27FC236}">
                <a16:creationId xmlns:a16="http://schemas.microsoft.com/office/drawing/2014/main" id="{F5E13965-6938-3CC8-7D2E-72585625091D}"/>
              </a:ext>
            </a:extLst>
          </p:cNvPr>
          <p:cNvSpPr>
            <a:spLocks noGrp="1"/>
          </p:cNvSpPr>
          <p:nvPr>
            <p:ph type="body" idx="1"/>
          </p:nvPr>
        </p:nvSpPr>
        <p:spPr/>
        <p:txBody>
          <a:bodyPr/>
          <a:lstStyle/>
          <a:p>
            <a:pPr marL="50799" indent="0">
              <a:buNone/>
            </a:pPr>
            <a:r>
              <a:rPr lang="en-IN" sz="1800" dirty="0">
                <a:solidFill>
                  <a:srgbClr val="212529"/>
                </a:solidFill>
                <a:effectLst/>
                <a:latin typeface="Arial" panose="020B0604020202020204" pitchFamily="34" charset="0"/>
                <a:ea typeface="Times New Roman" panose="02020603050405020304" pitchFamily="18" charset="0"/>
              </a:rPr>
              <a:t>Cloud computing is composed of 5 essential characteristics:</a:t>
            </a:r>
          </a:p>
          <a:p>
            <a:pPr marL="50799" indent="0">
              <a:buNone/>
            </a:pPr>
            <a:endParaRPr lang="en-IN" sz="1800" b="1" dirty="0">
              <a:effectLst/>
              <a:latin typeface="Times New Roman" panose="02020603050405020304" pitchFamily="18" charset="0"/>
              <a:ea typeface="Times New Roman" panose="02020603050405020304" pitchFamily="18" charset="0"/>
            </a:endParaRPr>
          </a:p>
        </p:txBody>
      </p:sp>
      <p:graphicFrame>
        <p:nvGraphicFramePr>
          <p:cNvPr id="4" name="Diagram 3">
            <a:extLst>
              <a:ext uri="{FF2B5EF4-FFF2-40B4-BE49-F238E27FC236}">
                <a16:creationId xmlns:a16="http://schemas.microsoft.com/office/drawing/2014/main" id="{DE0106B0-9D8C-A5AD-ADA9-41219F86932A}"/>
              </a:ext>
            </a:extLst>
          </p:cNvPr>
          <p:cNvGraphicFramePr/>
          <p:nvPr>
            <p:extLst>
              <p:ext uri="{D42A27DB-BD31-4B8C-83A1-F6EECF244321}">
                <p14:modId xmlns:p14="http://schemas.microsoft.com/office/powerpoint/2010/main" val="3567262273"/>
              </p:ext>
            </p:extLst>
          </p:nvPr>
        </p:nvGraphicFramePr>
        <p:xfrm>
          <a:off x="2267339" y="2696547"/>
          <a:ext cx="8854751" cy="30977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062408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5BFEAB-11CB-EC0A-5113-D527B093F786}"/>
              </a:ext>
            </a:extLst>
          </p:cNvPr>
          <p:cNvSpPr>
            <a:spLocks noGrp="1"/>
          </p:cNvSpPr>
          <p:nvPr>
            <p:ph type="title"/>
          </p:nvPr>
        </p:nvSpPr>
        <p:spPr/>
        <p:txBody>
          <a:bodyPr/>
          <a:lstStyle/>
          <a:p>
            <a:r>
              <a:rPr lang="en-US" dirty="0"/>
              <a:t>Characteristics Of Cloud Computing:</a:t>
            </a:r>
            <a:endParaRPr lang="en-IN" dirty="0"/>
          </a:p>
        </p:txBody>
      </p:sp>
      <p:graphicFrame>
        <p:nvGraphicFramePr>
          <p:cNvPr id="3" name="Diagram 2">
            <a:extLst>
              <a:ext uri="{FF2B5EF4-FFF2-40B4-BE49-F238E27FC236}">
                <a16:creationId xmlns:a16="http://schemas.microsoft.com/office/drawing/2014/main" id="{AB40E449-83CF-9A5E-56BC-787CB4AAFCED}"/>
              </a:ext>
            </a:extLst>
          </p:cNvPr>
          <p:cNvGraphicFramePr/>
          <p:nvPr>
            <p:extLst>
              <p:ext uri="{D42A27DB-BD31-4B8C-83A1-F6EECF244321}">
                <p14:modId xmlns:p14="http://schemas.microsoft.com/office/powerpoint/2010/main" val="2678932348"/>
              </p:ext>
            </p:extLst>
          </p:nvPr>
        </p:nvGraphicFramePr>
        <p:xfrm>
          <a:off x="998376" y="1623527"/>
          <a:ext cx="10674220" cy="452431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122769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694A03-F21D-B006-2B5B-F4B273494080}"/>
              </a:ext>
            </a:extLst>
          </p:cNvPr>
          <p:cNvSpPr>
            <a:spLocks noGrp="1"/>
          </p:cNvSpPr>
          <p:nvPr>
            <p:ph type="ctrTitle"/>
          </p:nvPr>
        </p:nvSpPr>
        <p:spPr/>
        <p:txBody>
          <a:bodyPr/>
          <a:lstStyle/>
          <a:p>
            <a:r>
              <a:rPr lang="en-IN" sz="4400" dirty="0"/>
              <a:t>Cloud Computing Architecture</a:t>
            </a:r>
          </a:p>
        </p:txBody>
      </p:sp>
    </p:spTree>
    <p:extLst>
      <p:ext uri="{BB962C8B-B14F-4D97-AF65-F5344CB8AC3E}">
        <p14:creationId xmlns:p14="http://schemas.microsoft.com/office/powerpoint/2010/main" val="38630418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276A7-E123-FAA7-25CC-535289582BB9}"/>
              </a:ext>
            </a:extLst>
          </p:cNvPr>
          <p:cNvSpPr>
            <a:spLocks noGrp="1"/>
          </p:cNvSpPr>
          <p:nvPr>
            <p:ph type="title"/>
          </p:nvPr>
        </p:nvSpPr>
        <p:spPr/>
        <p:txBody>
          <a:bodyPr/>
          <a:lstStyle/>
          <a:p>
            <a:r>
              <a:rPr lang="en-IN" dirty="0"/>
              <a:t>Cloud Computing Architecture</a:t>
            </a:r>
          </a:p>
        </p:txBody>
      </p:sp>
      <p:sp>
        <p:nvSpPr>
          <p:cNvPr id="3" name="Text Placeholder 2">
            <a:extLst>
              <a:ext uri="{FF2B5EF4-FFF2-40B4-BE49-F238E27FC236}">
                <a16:creationId xmlns:a16="http://schemas.microsoft.com/office/drawing/2014/main" id="{CA1CA272-0B46-7984-06D7-41B30DF06E24}"/>
              </a:ext>
            </a:extLst>
          </p:cNvPr>
          <p:cNvSpPr>
            <a:spLocks noGrp="1"/>
          </p:cNvSpPr>
          <p:nvPr>
            <p:ph type="body" idx="1"/>
          </p:nvPr>
        </p:nvSpPr>
        <p:spPr>
          <a:xfrm>
            <a:off x="829388" y="1625500"/>
            <a:ext cx="10109200" cy="4864400"/>
          </a:xfrm>
        </p:spPr>
        <p:txBody>
          <a:bodyPr/>
          <a:lstStyle/>
          <a:p>
            <a:pPr marL="285750" lvl="0" indent="-285750" algn="just">
              <a:buFont typeface="Wingdings" panose="05000000000000000000" pitchFamily="2" charset="2"/>
              <a:buChar char="Ø"/>
              <a:tabLst>
                <a:tab pos="457200" algn="l"/>
              </a:tabLst>
            </a:pPr>
            <a:r>
              <a:rPr lang="en-IN" sz="1800" dirty="0">
                <a:solidFill>
                  <a:srgbClr val="333333"/>
                </a:solidFill>
                <a:latin typeface="+mn-lt"/>
                <a:ea typeface="Times New Roman" panose="02020603050405020304" pitchFamily="18" charset="0"/>
              </a:rPr>
              <a:t>C</a:t>
            </a:r>
            <a:r>
              <a:rPr lang="en-IN" sz="1800" dirty="0">
                <a:solidFill>
                  <a:srgbClr val="333333"/>
                </a:solidFill>
                <a:effectLst/>
                <a:latin typeface="+mn-lt"/>
                <a:ea typeface="Times New Roman" panose="02020603050405020304" pitchFamily="18" charset="0"/>
              </a:rPr>
              <a:t>loud computing technology is used by both small and large organizations to </a:t>
            </a:r>
            <a:r>
              <a:rPr lang="en-IN" sz="1800" b="1" dirty="0">
                <a:solidFill>
                  <a:srgbClr val="333333"/>
                </a:solidFill>
                <a:effectLst/>
                <a:latin typeface="+mn-lt"/>
                <a:ea typeface="Times New Roman" panose="02020603050405020304" pitchFamily="18" charset="0"/>
              </a:rPr>
              <a:t>store the information</a:t>
            </a:r>
            <a:r>
              <a:rPr lang="en-IN" sz="1800" dirty="0">
                <a:solidFill>
                  <a:srgbClr val="333333"/>
                </a:solidFill>
                <a:effectLst/>
                <a:latin typeface="+mn-lt"/>
                <a:ea typeface="Times New Roman" panose="02020603050405020304" pitchFamily="18" charset="0"/>
              </a:rPr>
              <a:t> in cloud and </a:t>
            </a:r>
            <a:r>
              <a:rPr lang="en-IN" sz="1800" b="1" dirty="0">
                <a:solidFill>
                  <a:srgbClr val="333333"/>
                </a:solidFill>
                <a:effectLst/>
                <a:latin typeface="+mn-lt"/>
                <a:ea typeface="Times New Roman" panose="02020603050405020304" pitchFamily="18" charset="0"/>
              </a:rPr>
              <a:t>access</a:t>
            </a:r>
            <a:r>
              <a:rPr lang="en-IN" sz="1800" dirty="0">
                <a:solidFill>
                  <a:srgbClr val="333333"/>
                </a:solidFill>
                <a:effectLst/>
                <a:latin typeface="+mn-lt"/>
                <a:ea typeface="Times New Roman" panose="02020603050405020304" pitchFamily="18" charset="0"/>
              </a:rPr>
              <a:t> it from anywhere at anytime using the internet connection.</a:t>
            </a:r>
            <a:endParaRPr lang="en-IN" sz="1800" dirty="0">
              <a:effectLst/>
              <a:latin typeface="+mn-lt"/>
              <a:ea typeface="Times New Roman" panose="02020603050405020304" pitchFamily="18" charset="0"/>
            </a:endParaRPr>
          </a:p>
          <a:p>
            <a:pPr marL="0" lvl="0" indent="0" algn="just">
              <a:buNone/>
              <a:tabLst>
                <a:tab pos="457200" algn="l"/>
              </a:tabLst>
            </a:pPr>
            <a:endParaRPr lang="en-IN" sz="1800" dirty="0">
              <a:solidFill>
                <a:srgbClr val="333333"/>
              </a:solidFill>
              <a:effectLst/>
              <a:latin typeface="+mn-lt"/>
              <a:ea typeface="Times New Roman" panose="02020603050405020304" pitchFamily="18" charset="0"/>
            </a:endParaRPr>
          </a:p>
          <a:p>
            <a:pPr marL="285750" lvl="0" indent="-285750" algn="just">
              <a:buFont typeface="Wingdings" panose="05000000000000000000" pitchFamily="2" charset="2"/>
              <a:buChar char="Ø"/>
              <a:tabLst>
                <a:tab pos="457200" algn="l"/>
              </a:tabLst>
            </a:pPr>
            <a:r>
              <a:rPr lang="en-IN" sz="1800" dirty="0">
                <a:solidFill>
                  <a:srgbClr val="333333"/>
                </a:solidFill>
                <a:effectLst/>
                <a:latin typeface="+mn-lt"/>
                <a:ea typeface="Times New Roman" panose="02020603050405020304" pitchFamily="18" charset="0"/>
              </a:rPr>
              <a:t>Cloud computing architecture is a combination of </a:t>
            </a:r>
            <a:r>
              <a:rPr lang="en-IN" sz="1800" b="1" dirty="0">
                <a:solidFill>
                  <a:srgbClr val="333333"/>
                </a:solidFill>
                <a:effectLst/>
                <a:latin typeface="+mn-lt"/>
                <a:ea typeface="Times New Roman" panose="02020603050405020304" pitchFamily="18" charset="0"/>
              </a:rPr>
              <a:t>service-oriented architecture</a:t>
            </a:r>
            <a:r>
              <a:rPr lang="en-IN" sz="1800" dirty="0">
                <a:solidFill>
                  <a:srgbClr val="333333"/>
                </a:solidFill>
                <a:effectLst/>
                <a:latin typeface="+mn-lt"/>
                <a:ea typeface="Times New Roman" panose="02020603050405020304" pitchFamily="18" charset="0"/>
              </a:rPr>
              <a:t> and </a:t>
            </a:r>
            <a:r>
              <a:rPr lang="en-IN" sz="1800" b="1" dirty="0">
                <a:solidFill>
                  <a:srgbClr val="333333"/>
                </a:solidFill>
                <a:effectLst/>
                <a:latin typeface="+mn-lt"/>
                <a:ea typeface="Times New Roman" panose="02020603050405020304" pitchFamily="18" charset="0"/>
              </a:rPr>
              <a:t>event-driven architecture</a:t>
            </a:r>
            <a:r>
              <a:rPr lang="en-IN" sz="1800" dirty="0">
                <a:solidFill>
                  <a:srgbClr val="333333"/>
                </a:solidFill>
                <a:effectLst/>
                <a:latin typeface="+mn-lt"/>
                <a:ea typeface="Times New Roman" panose="02020603050405020304" pitchFamily="18" charset="0"/>
              </a:rPr>
              <a:t>.</a:t>
            </a:r>
            <a:endParaRPr lang="en-IN" sz="1800" dirty="0">
              <a:effectLst/>
              <a:latin typeface="+mn-lt"/>
              <a:ea typeface="Times New Roman" panose="02020603050405020304" pitchFamily="18" charset="0"/>
            </a:endParaRPr>
          </a:p>
          <a:p>
            <a:pPr marL="50799" indent="0">
              <a:buNone/>
            </a:pPr>
            <a:endParaRPr lang="en-IN" sz="1800" dirty="0">
              <a:latin typeface="+mn-lt"/>
            </a:endParaRPr>
          </a:p>
          <a:p>
            <a:pPr algn="just">
              <a:lnSpc>
                <a:spcPct val="107000"/>
              </a:lnSpc>
              <a:spcAft>
                <a:spcPts val="800"/>
              </a:spcAft>
              <a:buFont typeface="Wingdings" panose="05000000000000000000" pitchFamily="2" charset="2"/>
              <a:buChar char="Ø"/>
            </a:pPr>
            <a:r>
              <a:rPr lang="en-IN" sz="1800" dirty="0">
                <a:solidFill>
                  <a:srgbClr val="333333"/>
                </a:solidFill>
                <a:effectLst/>
                <a:latin typeface="+mn-lt"/>
                <a:ea typeface="Times New Roman" panose="02020603050405020304" pitchFamily="18" charset="0"/>
                <a:cs typeface="Times New Roman" panose="02020603050405020304" pitchFamily="18" charset="0"/>
              </a:rPr>
              <a:t>Cloud computing architecture is divided into the following two parts -</a:t>
            </a:r>
            <a:endParaRPr lang="en-IN" sz="1800" dirty="0">
              <a:effectLst/>
              <a:latin typeface="+mn-lt"/>
              <a:ea typeface="Calibri" panose="020F0502020204030204" pitchFamily="34" charset="0"/>
              <a:cs typeface="Times New Roman" panose="02020603050405020304" pitchFamily="18" charset="0"/>
            </a:endParaRPr>
          </a:p>
          <a:p>
            <a:pPr marL="342900" lvl="0" indent="-342900" algn="just">
              <a:lnSpc>
                <a:spcPts val="1875"/>
              </a:lnSpc>
              <a:spcBef>
                <a:spcPts val="300"/>
              </a:spcBef>
              <a:spcAft>
                <a:spcPts val="800"/>
              </a:spcAft>
              <a:buSzPts val="1000"/>
              <a:buFont typeface="Courier New" panose="02070309020205020404" pitchFamily="49" charset="0"/>
              <a:buChar char="o"/>
              <a:tabLst>
                <a:tab pos="457200" algn="l"/>
              </a:tabLst>
            </a:pPr>
            <a:endParaRPr lang="en-IN" sz="1800" dirty="0">
              <a:solidFill>
                <a:srgbClr val="000000"/>
              </a:solidFill>
              <a:effectLst/>
              <a:latin typeface="+mn-lt"/>
              <a:ea typeface="Times New Roman" panose="02020603050405020304" pitchFamily="18" charset="0"/>
              <a:cs typeface="Times New Roman" panose="02020603050405020304" pitchFamily="18" charset="0"/>
            </a:endParaRPr>
          </a:p>
          <a:p>
            <a:pPr marL="342900" lvl="0" indent="-342900" algn="just">
              <a:lnSpc>
                <a:spcPts val="1875"/>
              </a:lnSpc>
              <a:spcBef>
                <a:spcPts val="300"/>
              </a:spcBef>
              <a:spcAft>
                <a:spcPts val="800"/>
              </a:spcAft>
              <a:buSzPts val="1000"/>
              <a:buFont typeface="Courier New" panose="02070309020205020404" pitchFamily="49" charset="0"/>
              <a:buChar char="o"/>
              <a:tabLst>
                <a:tab pos="457200" algn="l"/>
              </a:tabLst>
            </a:pPr>
            <a:r>
              <a:rPr lang="en-IN" sz="1800" dirty="0">
                <a:solidFill>
                  <a:srgbClr val="000000"/>
                </a:solidFill>
                <a:effectLst/>
                <a:latin typeface="+mn-lt"/>
                <a:ea typeface="Times New Roman" panose="02020603050405020304" pitchFamily="18" charset="0"/>
                <a:cs typeface="Times New Roman" panose="02020603050405020304" pitchFamily="18" charset="0"/>
              </a:rPr>
              <a:t>Front End</a:t>
            </a:r>
            <a:endParaRPr lang="en-IN" sz="1800" dirty="0">
              <a:solidFill>
                <a:srgbClr val="000000"/>
              </a:solidFill>
              <a:effectLst/>
              <a:latin typeface="+mn-lt"/>
              <a:ea typeface="Calibri" panose="020F0502020204030204" pitchFamily="34" charset="0"/>
              <a:cs typeface="Times New Roman" panose="02020603050405020304" pitchFamily="18" charset="0"/>
            </a:endParaRPr>
          </a:p>
          <a:p>
            <a:pPr marL="342900" lvl="0" indent="-342900" algn="just">
              <a:lnSpc>
                <a:spcPts val="1875"/>
              </a:lnSpc>
              <a:spcBef>
                <a:spcPts val="300"/>
              </a:spcBef>
              <a:spcAft>
                <a:spcPts val="800"/>
              </a:spcAft>
              <a:buSzPts val="1000"/>
              <a:buFont typeface="Courier New" panose="02070309020205020404" pitchFamily="49" charset="0"/>
              <a:buChar char="o"/>
              <a:tabLst>
                <a:tab pos="457200" algn="l"/>
              </a:tabLst>
            </a:pPr>
            <a:r>
              <a:rPr lang="en-IN" sz="1800" dirty="0">
                <a:solidFill>
                  <a:srgbClr val="000000"/>
                </a:solidFill>
                <a:effectLst/>
                <a:latin typeface="+mn-lt"/>
                <a:ea typeface="Times New Roman" panose="02020603050405020304" pitchFamily="18" charset="0"/>
                <a:cs typeface="Times New Roman" panose="02020603050405020304" pitchFamily="18" charset="0"/>
              </a:rPr>
              <a:t>Back End</a:t>
            </a:r>
            <a:endParaRPr lang="en-IN" sz="1800" dirty="0">
              <a:solidFill>
                <a:srgbClr val="000000"/>
              </a:solidFill>
              <a:effectLst/>
              <a:latin typeface="+mn-lt"/>
              <a:ea typeface="Calibri" panose="020F0502020204030204" pitchFamily="34" charset="0"/>
              <a:cs typeface="Times New Roman" panose="02020603050405020304" pitchFamily="18" charset="0"/>
            </a:endParaRPr>
          </a:p>
          <a:p>
            <a:pPr>
              <a:buFont typeface="Wingdings" panose="05000000000000000000" pitchFamily="2" charset="2"/>
              <a:buChar char="Ø"/>
            </a:pPr>
            <a:endParaRPr lang="en-IN" sz="1200" dirty="0"/>
          </a:p>
        </p:txBody>
      </p:sp>
    </p:spTree>
    <p:extLst>
      <p:ext uri="{BB962C8B-B14F-4D97-AF65-F5344CB8AC3E}">
        <p14:creationId xmlns:p14="http://schemas.microsoft.com/office/powerpoint/2010/main" val="11758217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8ACEFE-E2A9-36FA-41FB-3BC39E466EAA}"/>
              </a:ext>
            </a:extLst>
          </p:cNvPr>
          <p:cNvSpPr>
            <a:spLocks noGrp="1"/>
          </p:cNvSpPr>
          <p:nvPr>
            <p:ph type="title"/>
          </p:nvPr>
        </p:nvSpPr>
        <p:spPr/>
        <p:txBody>
          <a:bodyPr/>
          <a:lstStyle/>
          <a:p>
            <a:r>
              <a:rPr lang="en-IN" dirty="0"/>
              <a:t>Cloud Computing Architecture</a:t>
            </a:r>
          </a:p>
        </p:txBody>
      </p:sp>
      <p:graphicFrame>
        <p:nvGraphicFramePr>
          <p:cNvPr id="4" name="Diagram 3">
            <a:extLst>
              <a:ext uri="{FF2B5EF4-FFF2-40B4-BE49-F238E27FC236}">
                <a16:creationId xmlns:a16="http://schemas.microsoft.com/office/drawing/2014/main" id="{22657EBF-1284-8493-3808-1F5E186FE49F}"/>
              </a:ext>
            </a:extLst>
          </p:cNvPr>
          <p:cNvGraphicFramePr/>
          <p:nvPr>
            <p:extLst>
              <p:ext uri="{D42A27DB-BD31-4B8C-83A1-F6EECF244321}">
                <p14:modId xmlns:p14="http://schemas.microsoft.com/office/powerpoint/2010/main" val="1157063584"/>
              </p:ext>
            </p:extLst>
          </p:nvPr>
        </p:nvGraphicFramePr>
        <p:xfrm>
          <a:off x="326571" y="1474237"/>
          <a:ext cx="11318033" cy="50156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957915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C0A690-A361-6260-C58D-4D72EE7A4DCE}"/>
              </a:ext>
            </a:extLst>
          </p:cNvPr>
          <p:cNvSpPr>
            <a:spLocks noGrp="1"/>
          </p:cNvSpPr>
          <p:nvPr>
            <p:ph type="title"/>
          </p:nvPr>
        </p:nvSpPr>
        <p:spPr/>
        <p:txBody>
          <a:bodyPr/>
          <a:lstStyle/>
          <a:p>
            <a:r>
              <a:rPr lang="en-IN" dirty="0"/>
              <a:t>Cloud Computing Architecture</a:t>
            </a:r>
          </a:p>
        </p:txBody>
      </p:sp>
      <p:pic>
        <p:nvPicPr>
          <p:cNvPr id="9" name="Picture 8">
            <a:extLst>
              <a:ext uri="{FF2B5EF4-FFF2-40B4-BE49-F238E27FC236}">
                <a16:creationId xmlns:a16="http://schemas.microsoft.com/office/drawing/2014/main" id="{4525A393-0612-54EC-6AAF-4FE6A6CC4071}"/>
              </a:ext>
            </a:extLst>
          </p:cNvPr>
          <p:cNvPicPr>
            <a:picLocks noChangeAspect="1"/>
          </p:cNvPicPr>
          <p:nvPr/>
        </p:nvPicPr>
        <p:blipFill>
          <a:blip r:embed="rId2"/>
          <a:stretch>
            <a:fillRect/>
          </a:stretch>
        </p:blipFill>
        <p:spPr>
          <a:xfrm>
            <a:off x="1752800" y="1366900"/>
            <a:ext cx="9180000" cy="5201999"/>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15927747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A0F3D1-D14D-0AF4-6C97-71E89FD834EA}"/>
              </a:ext>
            </a:extLst>
          </p:cNvPr>
          <p:cNvSpPr>
            <a:spLocks noGrp="1"/>
          </p:cNvSpPr>
          <p:nvPr>
            <p:ph type="title"/>
          </p:nvPr>
        </p:nvSpPr>
        <p:spPr/>
        <p:txBody>
          <a:bodyPr/>
          <a:lstStyle/>
          <a:p>
            <a:r>
              <a:rPr lang="en-IN" dirty="0"/>
              <a:t>Components Of Cloud Computing Architecture</a:t>
            </a:r>
          </a:p>
        </p:txBody>
      </p:sp>
      <p:sp>
        <p:nvSpPr>
          <p:cNvPr id="3" name="Text Placeholder 2">
            <a:extLst>
              <a:ext uri="{FF2B5EF4-FFF2-40B4-BE49-F238E27FC236}">
                <a16:creationId xmlns:a16="http://schemas.microsoft.com/office/drawing/2014/main" id="{E667C396-187F-B35B-E8B1-CCD08BC50E36}"/>
              </a:ext>
            </a:extLst>
          </p:cNvPr>
          <p:cNvSpPr>
            <a:spLocks noGrp="1"/>
          </p:cNvSpPr>
          <p:nvPr>
            <p:ph type="body" idx="1"/>
          </p:nvPr>
        </p:nvSpPr>
        <p:spPr>
          <a:xfrm>
            <a:off x="1473200" y="1366900"/>
            <a:ext cx="10109200" cy="5201000"/>
          </a:xfrm>
        </p:spPr>
        <p:txBody>
          <a:bodyPr/>
          <a:lstStyle/>
          <a:p>
            <a:pPr marL="50799" indent="0" algn="just">
              <a:buNone/>
            </a:pPr>
            <a:r>
              <a:rPr lang="en-US" sz="1800" b="0" i="0" dirty="0">
                <a:solidFill>
                  <a:srgbClr val="333333"/>
                </a:solidFill>
                <a:effectLst/>
                <a:latin typeface="+mn-lt"/>
              </a:rPr>
              <a:t>There are the following components of cloud computing architecture -</a:t>
            </a:r>
          </a:p>
          <a:p>
            <a:pPr marL="50799" indent="0" algn="just">
              <a:buNone/>
            </a:pPr>
            <a:r>
              <a:rPr lang="en-US" sz="1800" b="1" i="0" dirty="0">
                <a:solidFill>
                  <a:srgbClr val="333333"/>
                </a:solidFill>
                <a:effectLst/>
                <a:latin typeface="+mn-lt"/>
              </a:rPr>
              <a:t>1. Client Infrastructure</a:t>
            </a:r>
            <a:endParaRPr lang="en-US" sz="1800" b="0" i="0" dirty="0">
              <a:solidFill>
                <a:srgbClr val="333333"/>
              </a:solidFill>
              <a:effectLst/>
              <a:latin typeface="+mn-lt"/>
            </a:endParaRPr>
          </a:p>
          <a:p>
            <a:pPr marL="50799" indent="0" algn="just">
              <a:buNone/>
            </a:pPr>
            <a:r>
              <a:rPr lang="en-US" sz="1800" b="0" i="0" dirty="0">
                <a:solidFill>
                  <a:srgbClr val="333333"/>
                </a:solidFill>
                <a:effectLst/>
                <a:latin typeface="+mn-lt"/>
              </a:rPr>
              <a:t>Client Infrastructure is a Frontend component. It provides GUI (Graphical User Interface)  to interact with the cloud.</a:t>
            </a:r>
          </a:p>
          <a:p>
            <a:pPr marL="50799" indent="0" algn="just">
              <a:buNone/>
            </a:pPr>
            <a:endParaRPr lang="en-US" sz="1800" b="0" i="0" dirty="0">
              <a:solidFill>
                <a:srgbClr val="333333"/>
              </a:solidFill>
              <a:effectLst/>
              <a:latin typeface="+mn-lt"/>
            </a:endParaRPr>
          </a:p>
          <a:p>
            <a:pPr marL="50799" indent="0" algn="just">
              <a:buNone/>
            </a:pPr>
            <a:r>
              <a:rPr lang="en-US" sz="1800" b="1" i="0" dirty="0">
                <a:solidFill>
                  <a:srgbClr val="333333"/>
                </a:solidFill>
                <a:effectLst/>
                <a:latin typeface="+mn-lt"/>
              </a:rPr>
              <a:t>2. Application</a:t>
            </a:r>
            <a:endParaRPr lang="en-US" sz="1800" b="0" i="0" dirty="0">
              <a:solidFill>
                <a:srgbClr val="333333"/>
              </a:solidFill>
              <a:effectLst/>
              <a:latin typeface="+mn-lt"/>
            </a:endParaRPr>
          </a:p>
          <a:p>
            <a:pPr marL="50799" indent="0" algn="just">
              <a:buNone/>
            </a:pPr>
            <a:r>
              <a:rPr lang="en-US" sz="1800" b="0" i="0" dirty="0">
                <a:solidFill>
                  <a:srgbClr val="333333"/>
                </a:solidFill>
                <a:effectLst/>
                <a:latin typeface="+mn-lt"/>
              </a:rPr>
              <a:t>The application may be any software or platform that a client wants to access.</a:t>
            </a:r>
          </a:p>
          <a:p>
            <a:pPr marL="50799" indent="0" algn="just">
              <a:buNone/>
            </a:pPr>
            <a:endParaRPr lang="en-US" sz="1800" b="0" i="0" dirty="0">
              <a:solidFill>
                <a:srgbClr val="333333"/>
              </a:solidFill>
              <a:effectLst/>
              <a:latin typeface="+mn-lt"/>
            </a:endParaRPr>
          </a:p>
          <a:p>
            <a:pPr marL="50799" indent="0" algn="just">
              <a:buNone/>
            </a:pPr>
            <a:r>
              <a:rPr lang="en-US" sz="1800" b="1" i="0" dirty="0">
                <a:solidFill>
                  <a:srgbClr val="333333"/>
                </a:solidFill>
                <a:effectLst/>
                <a:latin typeface="+mn-lt"/>
              </a:rPr>
              <a:t>3. Service</a:t>
            </a:r>
            <a:endParaRPr lang="en-US" sz="1800" b="0" i="0" dirty="0">
              <a:solidFill>
                <a:srgbClr val="333333"/>
              </a:solidFill>
              <a:effectLst/>
              <a:latin typeface="+mn-lt"/>
            </a:endParaRPr>
          </a:p>
          <a:p>
            <a:pPr marL="50799" indent="0">
              <a:buNone/>
            </a:pPr>
            <a:r>
              <a:rPr lang="en-US" sz="1800" b="0" i="0" dirty="0">
                <a:solidFill>
                  <a:srgbClr val="333333"/>
                </a:solidFill>
                <a:effectLst/>
                <a:latin typeface="+mn-lt"/>
              </a:rPr>
              <a:t>A Cloud Services manages that which type of service you access according to the client’s requirement. Cloud computing offers the following three type of services:</a:t>
            </a:r>
          </a:p>
          <a:p>
            <a:pPr marL="50799" indent="0" algn="just">
              <a:buNone/>
            </a:pPr>
            <a:r>
              <a:rPr lang="en-IN" sz="1800" b="0" i="0" dirty="0" err="1">
                <a:solidFill>
                  <a:srgbClr val="333333"/>
                </a:solidFill>
                <a:effectLst/>
                <a:latin typeface="+mn-lt"/>
              </a:rPr>
              <a:t>Saas</a:t>
            </a:r>
            <a:r>
              <a:rPr lang="en-IN" sz="1800" b="0" i="0" dirty="0">
                <a:solidFill>
                  <a:srgbClr val="333333"/>
                </a:solidFill>
                <a:effectLst/>
                <a:latin typeface="+mn-lt"/>
              </a:rPr>
              <a:t> (Software as a Service)</a:t>
            </a:r>
          </a:p>
          <a:p>
            <a:pPr marL="50799" indent="0">
              <a:buNone/>
            </a:pPr>
            <a:r>
              <a:rPr lang="en-IN" sz="1800" dirty="0" err="1">
                <a:solidFill>
                  <a:srgbClr val="333333"/>
                </a:solidFill>
                <a:latin typeface="+mn-lt"/>
              </a:rPr>
              <a:t>Paas</a:t>
            </a:r>
            <a:r>
              <a:rPr lang="en-IN" sz="1800" dirty="0">
                <a:solidFill>
                  <a:srgbClr val="333333"/>
                </a:solidFill>
                <a:latin typeface="+mn-lt"/>
              </a:rPr>
              <a:t> (Platform as a Service)</a:t>
            </a:r>
          </a:p>
          <a:p>
            <a:pPr marL="50799" indent="0">
              <a:buNone/>
            </a:pPr>
            <a:r>
              <a:rPr lang="en-IN" sz="1800" b="0" i="0" dirty="0" err="1">
                <a:solidFill>
                  <a:srgbClr val="333333"/>
                </a:solidFill>
                <a:effectLst/>
                <a:latin typeface="+mn-lt"/>
              </a:rPr>
              <a:t>Iass</a:t>
            </a:r>
            <a:r>
              <a:rPr lang="en-IN" sz="1800" b="0" i="0" dirty="0">
                <a:solidFill>
                  <a:srgbClr val="333333"/>
                </a:solidFill>
                <a:effectLst/>
                <a:latin typeface="+mn-lt"/>
              </a:rPr>
              <a:t>   (Infrastructure as a Service)</a:t>
            </a:r>
            <a:endParaRPr lang="en-US" sz="1800" b="0" i="0" dirty="0">
              <a:solidFill>
                <a:srgbClr val="333333"/>
              </a:solidFill>
              <a:effectLst/>
              <a:latin typeface="+mn-lt"/>
            </a:endParaRPr>
          </a:p>
        </p:txBody>
      </p:sp>
    </p:spTree>
    <p:extLst>
      <p:ext uri="{BB962C8B-B14F-4D97-AF65-F5344CB8AC3E}">
        <p14:creationId xmlns:p14="http://schemas.microsoft.com/office/powerpoint/2010/main" val="41558034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4948A-BEAF-9276-D630-7CFF36C41BB3}"/>
              </a:ext>
            </a:extLst>
          </p:cNvPr>
          <p:cNvSpPr>
            <a:spLocks noGrp="1"/>
          </p:cNvSpPr>
          <p:nvPr>
            <p:ph type="title"/>
          </p:nvPr>
        </p:nvSpPr>
        <p:spPr/>
        <p:txBody>
          <a:bodyPr/>
          <a:lstStyle/>
          <a:p>
            <a:r>
              <a:rPr lang="en-IN" dirty="0"/>
              <a:t>Components Of Cloud Computing Architecture</a:t>
            </a:r>
          </a:p>
        </p:txBody>
      </p:sp>
      <p:sp>
        <p:nvSpPr>
          <p:cNvPr id="3" name="Text Placeholder 2">
            <a:extLst>
              <a:ext uri="{FF2B5EF4-FFF2-40B4-BE49-F238E27FC236}">
                <a16:creationId xmlns:a16="http://schemas.microsoft.com/office/drawing/2014/main" id="{39FC0A13-DF69-9B08-8A9D-EEE93C3DCFD2}"/>
              </a:ext>
            </a:extLst>
          </p:cNvPr>
          <p:cNvSpPr>
            <a:spLocks noGrp="1"/>
          </p:cNvSpPr>
          <p:nvPr>
            <p:ph type="body" idx="1"/>
          </p:nvPr>
        </p:nvSpPr>
        <p:spPr/>
        <p:txBody>
          <a:bodyPr/>
          <a:lstStyle/>
          <a:p>
            <a:pPr marL="50799" indent="0" algn="just">
              <a:buNone/>
            </a:pPr>
            <a:r>
              <a:rPr lang="en-US" sz="1800" b="1" i="0" dirty="0">
                <a:solidFill>
                  <a:srgbClr val="333333"/>
                </a:solidFill>
                <a:effectLst/>
                <a:latin typeface="+mn-lt"/>
              </a:rPr>
              <a:t>4. Runtime Cloud</a:t>
            </a:r>
            <a:endParaRPr lang="en-US" sz="1800" b="0" i="0" dirty="0">
              <a:solidFill>
                <a:srgbClr val="333333"/>
              </a:solidFill>
              <a:effectLst/>
              <a:latin typeface="+mn-lt"/>
            </a:endParaRPr>
          </a:p>
          <a:p>
            <a:pPr marL="50799" indent="0" algn="just">
              <a:buNone/>
            </a:pPr>
            <a:r>
              <a:rPr lang="en-US" sz="1800" b="0" i="0" dirty="0">
                <a:solidFill>
                  <a:srgbClr val="333333"/>
                </a:solidFill>
                <a:effectLst/>
                <a:latin typeface="+mn-lt"/>
              </a:rPr>
              <a:t>Runtime Cloud provides the </a:t>
            </a:r>
            <a:r>
              <a:rPr lang="en-US" sz="1800" b="1" i="0" dirty="0">
                <a:solidFill>
                  <a:srgbClr val="333333"/>
                </a:solidFill>
                <a:effectLst/>
                <a:latin typeface="+mn-lt"/>
              </a:rPr>
              <a:t>execution and runtime environment</a:t>
            </a:r>
            <a:r>
              <a:rPr lang="en-US" sz="1800" b="0" i="0" dirty="0">
                <a:solidFill>
                  <a:srgbClr val="333333"/>
                </a:solidFill>
                <a:effectLst/>
                <a:latin typeface="+mn-lt"/>
              </a:rPr>
              <a:t> to the virtual machines.</a:t>
            </a:r>
          </a:p>
          <a:p>
            <a:pPr marL="50799" indent="0" algn="just">
              <a:buNone/>
            </a:pPr>
            <a:endParaRPr lang="en-US" sz="1800" b="0" i="0" dirty="0">
              <a:solidFill>
                <a:srgbClr val="333333"/>
              </a:solidFill>
              <a:effectLst/>
              <a:latin typeface="+mn-lt"/>
            </a:endParaRPr>
          </a:p>
          <a:p>
            <a:pPr marL="50799" indent="0" algn="just">
              <a:buNone/>
            </a:pPr>
            <a:r>
              <a:rPr lang="en-US" sz="1800" b="1" i="0" dirty="0">
                <a:solidFill>
                  <a:srgbClr val="333333"/>
                </a:solidFill>
                <a:effectLst/>
                <a:latin typeface="+mn-lt"/>
              </a:rPr>
              <a:t>5. Storage</a:t>
            </a:r>
            <a:endParaRPr lang="en-US" sz="1800" b="0" i="0" dirty="0">
              <a:solidFill>
                <a:srgbClr val="333333"/>
              </a:solidFill>
              <a:effectLst/>
              <a:latin typeface="+mn-lt"/>
            </a:endParaRPr>
          </a:p>
          <a:p>
            <a:pPr marL="50799" indent="0" algn="just">
              <a:buNone/>
            </a:pPr>
            <a:r>
              <a:rPr lang="en-US" sz="1800" b="0" i="0" dirty="0">
                <a:solidFill>
                  <a:srgbClr val="333333"/>
                </a:solidFill>
                <a:effectLst/>
                <a:latin typeface="+mn-lt"/>
              </a:rPr>
              <a:t>Storage is one of the most important components of cloud computing. It provides a huge amount of storage capacity in the cloud to store and manage data.</a:t>
            </a:r>
          </a:p>
          <a:p>
            <a:pPr marL="50799" indent="0" algn="just">
              <a:buNone/>
            </a:pPr>
            <a:endParaRPr lang="en-US" sz="1800" b="0" i="0" dirty="0">
              <a:solidFill>
                <a:srgbClr val="333333"/>
              </a:solidFill>
              <a:effectLst/>
              <a:latin typeface="+mn-lt"/>
            </a:endParaRPr>
          </a:p>
          <a:p>
            <a:pPr marL="50799" indent="0" algn="just">
              <a:buNone/>
            </a:pPr>
            <a:r>
              <a:rPr lang="en-US" sz="1800" b="1" i="0" dirty="0">
                <a:solidFill>
                  <a:srgbClr val="333333"/>
                </a:solidFill>
                <a:effectLst/>
                <a:latin typeface="+mn-lt"/>
              </a:rPr>
              <a:t>6. Infrastructure</a:t>
            </a:r>
            <a:endParaRPr lang="en-US" sz="1800" b="0" i="0" dirty="0">
              <a:solidFill>
                <a:srgbClr val="333333"/>
              </a:solidFill>
              <a:effectLst/>
              <a:latin typeface="+mn-lt"/>
            </a:endParaRPr>
          </a:p>
          <a:p>
            <a:pPr marL="50799" indent="0" algn="just">
              <a:buNone/>
            </a:pPr>
            <a:r>
              <a:rPr lang="en-US" sz="1800" b="0" i="0" dirty="0">
                <a:solidFill>
                  <a:srgbClr val="333333"/>
                </a:solidFill>
                <a:effectLst/>
                <a:latin typeface="+mn-lt"/>
              </a:rPr>
              <a:t>It provides services on the </a:t>
            </a:r>
            <a:r>
              <a:rPr lang="en-US" sz="1800" b="1" i="0" dirty="0">
                <a:solidFill>
                  <a:srgbClr val="333333"/>
                </a:solidFill>
                <a:effectLst/>
                <a:latin typeface="+mn-lt"/>
              </a:rPr>
              <a:t>host level</a:t>
            </a:r>
            <a:r>
              <a:rPr lang="en-US" sz="1800" b="0" i="0" dirty="0">
                <a:solidFill>
                  <a:srgbClr val="333333"/>
                </a:solidFill>
                <a:effectLst/>
                <a:latin typeface="+mn-lt"/>
              </a:rPr>
              <a:t>, </a:t>
            </a:r>
            <a:r>
              <a:rPr lang="en-US" sz="1800" b="1" i="0" dirty="0">
                <a:solidFill>
                  <a:srgbClr val="333333"/>
                </a:solidFill>
                <a:effectLst/>
                <a:latin typeface="+mn-lt"/>
              </a:rPr>
              <a:t>application level</a:t>
            </a:r>
            <a:r>
              <a:rPr lang="en-US" sz="1800" b="0" i="0" dirty="0">
                <a:solidFill>
                  <a:srgbClr val="333333"/>
                </a:solidFill>
                <a:effectLst/>
                <a:latin typeface="+mn-lt"/>
              </a:rPr>
              <a:t>, and </a:t>
            </a:r>
            <a:r>
              <a:rPr lang="en-US" sz="1800" b="1" i="0" dirty="0">
                <a:solidFill>
                  <a:srgbClr val="333333"/>
                </a:solidFill>
                <a:effectLst/>
                <a:latin typeface="+mn-lt"/>
              </a:rPr>
              <a:t>network level</a:t>
            </a:r>
            <a:r>
              <a:rPr lang="en-US" sz="1800" b="0" i="0" dirty="0">
                <a:solidFill>
                  <a:srgbClr val="333333"/>
                </a:solidFill>
                <a:effectLst/>
                <a:latin typeface="+mn-lt"/>
              </a:rPr>
              <a:t>. Cloud infrastructure includes hardware and software components such as servers, storage, network devices, virtualization software, and other storage resources that are needed to support the cloud computing model.</a:t>
            </a:r>
          </a:p>
          <a:p>
            <a:pPr marL="50799" indent="0" algn="just">
              <a:buNone/>
            </a:pPr>
            <a:endParaRPr lang="en-US" sz="1600" b="0" i="0" dirty="0">
              <a:solidFill>
                <a:srgbClr val="333333"/>
              </a:solidFill>
              <a:effectLst/>
              <a:latin typeface="+mn-lt"/>
            </a:endParaRPr>
          </a:p>
          <a:p>
            <a:pPr marL="50799" indent="0">
              <a:buNone/>
            </a:pPr>
            <a:endParaRPr lang="en-IN" sz="1600" dirty="0">
              <a:latin typeface="+mn-lt"/>
            </a:endParaRPr>
          </a:p>
        </p:txBody>
      </p:sp>
    </p:spTree>
    <p:extLst>
      <p:ext uri="{BB962C8B-B14F-4D97-AF65-F5344CB8AC3E}">
        <p14:creationId xmlns:p14="http://schemas.microsoft.com/office/powerpoint/2010/main" val="7769149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34C4F5-C992-A971-854D-2AB1DC9D6B0C}"/>
              </a:ext>
            </a:extLst>
          </p:cNvPr>
          <p:cNvSpPr>
            <a:spLocks noGrp="1"/>
          </p:cNvSpPr>
          <p:nvPr>
            <p:ph type="title"/>
          </p:nvPr>
        </p:nvSpPr>
        <p:spPr/>
        <p:txBody>
          <a:bodyPr/>
          <a:lstStyle/>
          <a:p>
            <a:r>
              <a:rPr lang="en-IN" dirty="0"/>
              <a:t>Components Of Cloud Computing Architecture</a:t>
            </a:r>
          </a:p>
        </p:txBody>
      </p:sp>
      <p:sp>
        <p:nvSpPr>
          <p:cNvPr id="3" name="Text Placeholder 2">
            <a:extLst>
              <a:ext uri="{FF2B5EF4-FFF2-40B4-BE49-F238E27FC236}">
                <a16:creationId xmlns:a16="http://schemas.microsoft.com/office/drawing/2014/main" id="{E84A67CF-6F13-9C58-7630-665E4E5C1D2A}"/>
              </a:ext>
            </a:extLst>
          </p:cNvPr>
          <p:cNvSpPr>
            <a:spLocks noGrp="1"/>
          </p:cNvSpPr>
          <p:nvPr>
            <p:ph type="body" idx="1"/>
          </p:nvPr>
        </p:nvSpPr>
        <p:spPr>
          <a:xfrm>
            <a:off x="1473199" y="1703500"/>
            <a:ext cx="10124751" cy="4786400"/>
          </a:xfrm>
        </p:spPr>
        <p:txBody>
          <a:bodyPr/>
          <a:lstStyle/>
          <a:p>
            <a:pPr marL="50799" indent="0" algn="just">
              <a:buNone/>
            </a:pPr>
            <a:r>
              <a:rPr lang="en-US" sz="1800" b="1" i="0" dirty="0">
                <a:solidFill>
                  <a:schemeClr val="tx1"/>
                </a:solidFill>
                <a:effectLst/>
                <a:latin typeface="+mn-lt"/>
              </a:rPr>
              <a:t>7. Management</a:t>
            </a:r>
            <a:endParaRPr lang="en-US" sz="1800" b="0" i="0" dirty="0">
              <a:solidFill>
                <a:schemeClr val="tx1"/>
              </a:solidFill>
              <a:effectLst/>
              <a:latin typeface="+mn-lt"/>
            </a:endParaRPr>
          </a:p>
          <a:p>
            <a:pPr marL="50799" indent="0" algn="just">
              <a:buNone/>
            </a:pPr>
            <a:r>
              <a:rPr lang="en-US" sz="1800" b="0" i="0" dirty="0">
                <a:solidFill>
                  <a:schemeClr val="tx1"/>
                </a:solidFill>
                <a:effectLst/>
                <a:latin typeface="+mn-lt"/>
              </a:rPr>
              <a:t>Management is used to manage components such as application, service, runtime cloud, storage, infrastructure, and other security issues in the backend and establish coordination between them.</a:t>
            </a:r>
          </a:p>
          <a:p>
            <a:pPr marL="50799" indent="0" algn="just">
              <a:buNone/>
            </a:pPr>
            <a:endParaRPr lang="en-US" sz="1800" b="0" i="0" dirty="0">
              <a:solidFill>
                <a:schemeClr val="tx1"/>
              </a:solidFill>
              <a:effectLst/>
              <a:latin typeface="+mn-lt"/>
            </a:endParaRPr>
          </a:p>
          <a:p>
            <a:pPr marL="50799" indent="0">
              <a:buNone/>
            </a:pPr>
            <a:r>
              <a:rPr lang="en-IN" sz="1800" b="1" i="0" dirty="0">
                <a:solidFill>
                  <a:schemeClr val="tx1"/>
                </a:solidFill>
                <a:effectLst/>
                <a:latin typeface="+mn-lt"/>
              </a:rPr>
              <a:t>8. Security</a:t>
            </a:r>
          </a:p>
          <a:p>
            <a:pPr marL="50799" indent="0">
              <a:buNone/>
            </a:pPr>
            <a:r>
              <a:rPr lang="en-US" sz="1800" b="0" i="0" dirty="0">
                <a:solidFill>
                  <a:schemeClr val="tx1"/>
                </a:solidFill>
                <a:effectLst/>
                <a:latin typeface="+mn-lt"/>
              </a:rPr>
              <a:t>Security is an in-built backend component of cloud computing. It implements a security mechanism in the back end.</a:t>
            </a:r>
          </a:p>
          <a:p>
            <a:pPr marL="50799" indent="0">
              <a:buNone/>
            </a:pPr>
            <a:endParaRPr lang="en-US" sz="1800" b="0" i="0" dirty="0">
              <a:solidFill>
                <a:schemeClr val="tx1"/>
              </a:solidFill>
              <a:effectLst/>
              <a:latin typeface="+mn-lt"/>
            </a:endParaRPr>
          </a:p>
          <a:p>
            <a:pPr marL="50799" indent="0" algn="just">
              <a:buNone/>
            </a:pPr>
            <a:r>
              <a:rPr lang="en-US" sz="1800" b="1" i="0" dirty="0">
                <a:solidFill>
                  <a:schemeClr val="tx1"/>
                </a:solidFill>
                <a:effectLst/>
                <a:latin typeface="+mn-lt"/>
              </a:rPr>
              <a:t>9. Internet</a:t>
            </a:r>
            <a:endParaRPr lang="en-US" sz="1800" b="0" i="0" dirty="0">
              <a:solidFill>
                <a:schemeClr val="tx1"/>
              </a:solidFill>
              <a:effectLst/>
              <a:latin typeface="+mn-lt"/>
            </a:endParaRPr>
          </a:p>
          <a:p>
            <a:pPr marL="50799" indent="0" algn="just">
              <a:buNone/>
            </a:pPr>
            <a:r>
              <a:rPr lang="en-US" sz="1800" b="0" i="0" dirty="0">
                <a:solidFill>
                  <a:schemeClr val="tx1"/>
                </a:solidFill>
                <a:effectLst/>
                <a:latin typeface="+mn-lt"/>
              </a:rPr>
              <a:t>The Internet is medium through which front end and back end can interact and communicate with each other</a:t>
            </a:r>
            <a:r>
              <a:rPr lang="en-US" sz="1800" dirty="0">
                <a:solidFill>
                  <a:schemeClr val="tx1"/>
                </a:solidFill>
                <a:latin typeface="+mn-lt"/>
              </a:rPr>
              <a:t>.</a:t>
            </a:r>
            <a:endParaRPr lang="en-US" b="0" i="0" dirty="0">
              <a:solidFill>
                <a:schemeClr val="tx1"/>
              </a:solidFill>
              <a:effectLst/>
              <a:latin typeface="+mn-lt"/>
            </a:endParaRPr>
          </a:p>
          <a:p>
            <a:pPr marL="50799" indent="0">
              <a:buNone/>
            </a:pPr>
            <a:br>
              <a:rPr lang="en-US" dirty="0"/>
            </a:br>
            <a:endParaRPr lang="en-IN" dirty="0"/>
          </a:p>
        </p:txBody>
      </p:sp>
    </p:spTree>
    <p:extLst>
      <p:ext uri="{BB962C8B-B14F-4D97-AF65-F5344CB8AC3E}">
        <p14:creationId xmlns:p14="http://schemas.microsoft.com/office/powerpoint/2010/main" val="26609241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87CE6542-8E6F-E7ED-6E12-70A3F221858B}"/>
              </a:ext>
            </a:extLst>
          </p:cNvPr>
          <p:cNvSpPr>
            <a:spLocks noGrp="1"/>
          </p:cNvSpPr>
          <p:nvPr>
            <p:ph type="title"/>
          </p:nvPr>
        </p:nvSpPr>
        <p:spPr/>
        <p:txBody>
          <a:bodyPr/>
          <a:lstStyle/>
          <a:p>
            <a:r>
              <a:rPr lang="en-SG" dirty="0"/>
              <a:t>Agenda</a:t>
            </a:r>
            <a:endParaRPr lang="en-US" dirty="0"/>
          </a:p>
        </p:txBody>
      </p:sp>
      <p:sp>
        <p:nvSpPr>
          <p:cNvPr id="10" name="Text Placeholder 2">
            <a:extLst>
              <a:ext uri="{FF2B5EF4-FFF2-40B4-BE49-F238E27FC236}">
                <a16:creationId xmlns:a16="http://schemas.microsoft.com/office/drawing/2014/main" id="{F0194100-8374-353A-2B41-7211F1E301C2}"/>
              </a:ext>
            </a:extLst>
          </p:cNvPr>
          <p:cNvSpPr>
            <a:spLocks noGrp="1"/>
          </p:cNvSpPr>
          <p:nvPr>
            <p:ph type="body" idx="1"/>
          </p:nvPr>
        </p:nvSpPr>
        <p:spPr/>
        <p:txBody>
          <a:bodyPr/>
          <a:lstStyle/>
          <a:p>
            <a:pPr marL="50799" indent="0">
              <a:buNone/>
            </a:pPr>
            <a:endParaRPr lang="en-US" sz="2000" dirty="0">
              <a:latin typeface="+mn-lt"/>
            </a:endParaRPr>
          </a:p>
          <a:p>
            <a:r>
              <a:rPr lang="en" sz="2000" dirty="0">
                <a:latin typeface="+mn-lt"/>
              </a:rPr>
              <a:t>Definition of</a:t>
            </a:r>
            <a:r>
              <a:rPr lang="en-US" sz="2000" dirty="0">
                <a:latin typeface="+mn-lt"/>
              </a:rPr>
              <a:t> Cloud Computing</a:t>
            </a:r>
          </a:p>
          <a:p>
            <a:r>
              <a:rPr lang="en-US" sz="2000" dirty="0">
                <a:latin typeface="+mn-lt"/>
              </a:rPr>
              <a:t>Characteristics of Cloud Computing</a:t>
            </a:r>
          </a:p>
          <a:p>
            <a:r>
              <a:rPr lang="en-US" sz="2000" dirty="0">
                <a:latin typeface="+mn-lt"/>
              </a:rPr>
              <a:t>Cloud Computing Architecture</a:t>
            </a:r>
          </a:p>
          <a:p>
            <a:r>
              <a:rPr lang="en-US" sz="2000" dirty="0">
                <a:latin typeface="+mn-lt"/>
              </a:rPr>
              <a:t>Types of Cloud and Computing Services Model</a:t>
            </a:r>
          </a:p>
          <a:p>
            <a:r>
              <a:rPr lang="en-US" sz="2000" dirty="0">
                <a:latin typeface="+mn-lt"/>
              </a:rPr>
              <a:t>What is Cloud Security?</a:t>
            </a:r>
          </a:p>
          <a:p>
            <a:r>
              <a:rPr lang="en-US" sz="2000" dirty="0">
                <a:latin typeface="+mn-lt"/>
              </a:rPr>
              <a:t>Applications of Cloud Computing</a:t>
            </a:r>
          </a:p>
          <a:p>
            <a:endParaRPr lang="en-US" sz="2000" dirty="0">
              <a:latin typeface="+mn-lt"/>
            </a:endParaRPr>
          </a:p>
          <a:p>
            <a:endParaRPr lang="en-US" sz="2000" dirty="0">
              <a:latin typeface="+mn-lt"/>
            </a:endParaRPr>
          </a:p>
        </p:txBody>
      </p:sp>
      <p:pic>
        <p:nvPicPr>
          <p:cNvPr id="4" name="Picture 3">
            <a:extLst>
              <a:ext uri="{FF2B5EF4-FFF2-40B4-BE49-F238E27FC236}">
                <a16:creationId xmlns:a16="http://schemas.microsoft.com/office/drawing/2014/main" id="{FCAF5D6A-E193-4790-BA73-85B2471B4645}"/>
              </a:ext>
            </a:extLst>
          </p:cNvPr>
          <p:cNvPicPr>
            <a:picLocks noChangeAspect="1"/>
          </p:cNvPicPr>
          <p:nvPr/>
        </p:nvPicPr>
        <p:blipFill>
          <a:blip r:embed="rId2"/>
          <a:stretch>
            <a:fillRect/>
          </a:stretch>
        </p:blipFill>
        <p:spPr>
          <a:xfrm>
            <a:off x="9309354" y="2489369"/>
            <a:ext cx="2818892" cy="1879261"/>
          </a:xfrm>
          <a:prstGeom prst="rect">
            <a:avLst/>
          </a:prstGeom>
        </p:spPr>
      </p:pic>
    </p:spTree>
    <p:extLst>
      <p:ext uri="{BB962C8B-B14F-4D97-AF65-F5344CB8AC3E}">
        <p14:creationId xmlns:p14="http://schemas.microsoft.com/office/powerpoint/2010/main" val="20086942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2F72AF-9581-7C55-66E9-4811410766BD}"/>
              </a:ext>
            </a:extLst>
          </p:cNvPr>
          <p:cNvSpPr>
            <a:spLocks noGrp="1"/>
          </p:cNvSpPr>
          <p:nvPr>
            <p:ph type="title"/>
          </p:nvPr>
        </p:nvSpPr>
        <p:spPr/>
        <p:txBody>
          <a:bodyPr/>
          <a:lstStyle/>
          <a:p>
            <a:r>
              <a:rPr lang="en-IN" dirty="0"/>
              <a:t>Cloud Computing Architecture</a:t>
            </a:r>
          </a:p>
        </p:txBody>
      </p:sp>
      <p:pic>
        <p:nvPicPr>
          <p:cNvPr id="4" name="Picture 3">
            <a:extLst>
              <a:ext uri="{FF2B5EF4-FFF2-40B4-BE49-F238E27FC236}">
                <a16:creationId xmlns:a16="http://schemas.microsoft.com/office/drawing/2014/main" id="{36C8879B-FC45-47D2-32A0-51DA7338F667}"/>
              </a:ext>
            </a:extLst>
          </p:cNvPr>
          <p:cNvPicPr>
            <a:picLocks noChangeAspect="1"/>
          </p:cNvPicPr>
          <p:nvPr/>
        </p:nvPicPr>
        <p:blipFill>
          <a:blip r:embed="rId2"/>
          <a:stretch>
            <a:fillRect/>
          </a:stretch>
        </p:blipFill>
        <p:spPr>
          <a:xfrm>
            <a:off x="1133474" y="1366900"/>
            <a:ext cx="9988615" cy="5233958"/>
          </a:xfrm>
          <a:prstGeom prst="rect">
            <a:avLst/>
          </a:prstGeom>
        </p:spPr>
      </p:pic>
    </p:spTree>
    <p:extLst>
      <p:ext uri="{BB962C8B-B14F-4D97-AF65-F5344CB8AC3E}">
        <p14:creationId xmlns:p14="http://schemas.microsoft.com/office/powerpoint/2010/main" val="2714730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0AC192-7A0A-9353-1D60-DC54166127BF}"/>
              </a:ext>
            </a:extLst>
          </p:cNvPr>
          <p:cNvSpPr>
            <a:spLocks noGrp="1"/>
          </p:cNvSpPr>
          <p:nvPr>
            <p:ph type="ctrTitle"/>
          </p:nvPr>
        </p:nvSpPr>
        <p:spPr/>
        <p:txBody>
          <a:bodyPr/>
          <a:lstStyle/>
          <a:p>
            <a:r>
              <a:rPr lang="en-IN" sz="4800" dirty="0"/>
              <a:t>Types Of Cloud </a:t>
            </a:r>
          </a:p>
        </p:txBody>
      </p:sp>
    </p:spTree>
    <p:extLst>
      <p:ext uri="{BB962C8B-B14F-4D97-AF65-F5344CB8AC3E}">
        <p14:creationId xmlns:p14="http://schemas.microsoft.com/office/powerpoint/2010/main" val="4348962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5CD490-7D95-2321-6B02-A364D437157F}"/>
              </a:ext>
            </a:extLst>
          </p:cNvPr>
          <p:cNvSpPr>
            <a:spLocks noGrp="1"/>
          </p:cNvSpPr>
          <p:nvPr>
            <p:ph type="title"/>
          </p:nvPr>
        </p:nvSpPr>
        <p:spPr/>
        <p:txBody>
          <a:bodyPr/>
          <a:lstStyle/>
          <a:p>
            <a:r>
              <a:rPr lang="en-IN" dirty="0"/>
              <a:t>Types Of Cloud</a:t>
            </a:r>
          </a:p>
        </p:txBody>
      </p:sp>
      <p:sp>
        <p:nvSpPr>
          <p:cNvPr id="3" name="Text Placeholder 2">
            <a:extLst>
              <a:ext uri="{FF2B5EF4-FFF2-40B4-BE49-F238E27FC236}">
                <a16:creationId xmlns:a16="http://schemas.microsoft.com/office/drawing/2014/main" id="{A363AAD0-D5A0-EEBF-8500-7FEB727DEDFB}"/>
              </a:ext>
            </a:extLst>
          </p:cNvPr>
          <p:cNvSpPr>
            <a:spLocks noGrp="1"/>
          </p:cNvSpPr>
          <p:nvPr>
            <p:ph type="body" idx="1"/>
          </p:nvPr>
        </p:nvSpPr>
        <p:spPr/>
        <p:txBody>
          <a:bodyPr/>
          <a:lstStyle/>
          <a:p>
            <a:pPr marL="50799" indent="0">
              <a:buNone/>
            </a:pPr>
            <a:r>
              <a:rPr lang="en-US" sz="1800" b="0" i="0" dirty="0">
                <a:solidFill>
                  <a:srgbClr val="333333"/>
                </a:solidFill>
                <a:effectLst/>
                <a:latin typeface="+mn-lt"/>
              </a:rPr>
              <a:t>There are the following 4 types of cloud that you can deploy according to the organization's needs-</a:t>
            </a:r>
          </a:p>
          <a:p>
            <a:pPr marL="50799" indent="0">
              <a:buNone/>
            </a:pPr>
            <a:endParaRPr lang="en-US" sz="1800" b="0" i="0" dirty="0">
              <a:solidFill>
                <a:srgbClr val="333333"/>
              </a:solidFill>
              <a:effectLst/>
              <a:latin typeface="+mn-lt"/>
            </a:endParaRPr>
          </a:p>
          <a:p>
            <a:pPr marL="50799" indent="0">
              <a:buNone/>
            </a:pPr>
            <a:endParaRPr lang="en-US" sz="1800" b="0" i="0" dirty="0">
              <a:solidFill>
                <a:srgbClr val="333333"/>
              </a:solidFill>
              <a:effectLst/>
              <a:latin typeface="+mn-lt"/>
            </a:endParaRPr>
          </a:p>
          <a:p>
            <a:pPr marL="50799" indent="0">
              <a:buNone/>
            </a:pPr>
            <a:endParaRPr lang="en-IN" dirty="0"/>
          </a:p>
        </p:txBody>
      </p:sp>
      <p:pic>
        <p:nvPicPr>
          <p:cNvPr id="6" name="Picture 5">
            <a:extLst>
              <a:ext uri="{FF2B5EF4-FFF2-40B4-BE49-F238E27FC236}">
                <a16:creationId xmlns:a16="http://schemas.microsoft.com/office/drawing/2014/main" id="{73F252A9-36DE-4186-F2EA-937919AD5027}"/>
              </a:ext>
            </a:extLst>
          </p:cNvPr>
          <p:cNvPicPr>
            <a:picLocks noChangeAspect="1"/>
          </p:cNvPicPr>
          <p:nvPr/>
        </p:nvPicPr>
        <p:blipFill>
          <a:blip r:embed="rId2"/>
          <a:stretch>
            <a:fillRect/>
          </a:stretch>
        </p:blipFill>
        <p:spPr>
          <a:xfrm>
            <a:off x="2898675" y="2921842"/>
            <a:ext cx="6115050" cy="3067050"/>
          </a:xfrm>
          <a:prstGeom prst="rect">
            <a:avLst/>
          </a:prstGeom>
        </p:spPr>
      </p:pic>
    </p:spTree>
    <p:extLst>
      <p:ext uri="{BB962C8B-B14F-4D97-AF65-F5344CB8AC3E}">
        <p14:creationId xmlns:p14="http://schemas.microsoft.com/office/powerpoint/2010/main" val="23065046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33E8ABB-668F-74D3-879C-37F017713234}"/>
              </a:ext>
            </a:extLst>
          </p:cNvPr>
          <p:cNvPicPr>
            <a:picLocks noChangeAspect="1"/>
          </p:cNvPicPr>
          <p:nvPr/>
        </p:nvPicPr>
        <p:blipFill>
          <a:blip r:embed="rId2"/>
          <a:stretch>
            <a:fillRect/>
          </a:stretch>
        </p:blipFill>
        <p:spPr>
          <a:xfrm>
            <a:off x="0" y="1965062"/>
            <a:ext cx="12192000" cy="4047547"/>
          </a:xfrm>
          <a:prstGeom prst="rect">
            <a:avLst/>
          </a:prstGeom>
        </p:spPr>
      </p:pic>
    </p:spTree>
    <p:extLst>
      <p:ext uri="{BB962C8B-B14F-4D97-AF65-F5344CB8AC3E}">
        <p14:creationId xmlns:p14="http://schemas.microsoft.com/office/powerpoint/2010/main" val="41569434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944ADD-E9DA-6E52-1681-AFF7B61FCF0E}"/>
              </a:ext>
            </a:extLst>
          </p:cNvPr>
          <p:cNvSpPr>
            <a:spLocks noGrp="1"/>
          </p:cNvSpPr>
          <p:nvPr>
            <p:ph type="title"/>
          </p:nvPr>
        </p:nvSpPr>
        <p:spPr/>
        <p:txBody>
          <a:bodyPr/>
          <a:lstStyle/>
          <a:p>
            <a:r>
              <a:rPr lang="en-IN" dirty="0"/>
              <a:t>Public Cloud</a:t>
            </a:r>
          </a:p>
        </p:txBody>
      </p:sp>
      <p:sp>
        <p:nvSpPr>
          <p:cNvPr id="3" name="Text Placeholder 2">
            <a:extLst>
              <a:ext uri="{FF2B5EF4-FFF2-40B4-BE49-F238E27FC236}">
                <a16:creationId xmlns:a16="http://schemas.microsoft.com/office/drawing/2014/main" id="{24A87275-3719-9151-AB4D-0477B1280442}"/>
              </a:ext>
            </a:extLst>
          </p:cNvPr>
          <p:cNvSpPr>
            <a:spLocks noGrp="1"/>
          </p:cNvSpPr>
          <p:nvPr>
            <p:ph type="body" idx="1"/>
          </p:nvPr>
        </p:nvSpPr>
        <p:spPr>
          <a:xfrm>
            <a:off x="941355" y="1625500"/>
            <a:ext cx="6504473" cy="4864400"/>
          </a:xfrm>
        </p:spPr>
        <p:txBody>
          <a:bodyPr/>
          <a:lstStyle/>
          <a:p>
            <a:pPr algn="just"/>
            <a:r>
              <a:rPr lang="en-US" sz="1800" b="0" i="0" dirty="0">
                <a:solidFill>
                  <a:srgbClr val="333333"/>
                </a:solidFill>
                <a:effectLst/>
                <a:latin typeface="+mn-lt"/>
              </a:rPr>
              <a:t>Public cloud is </a:t>
            </a:r>
            <a:r>
              <a:rPr lang="en-US" sz="1800" b="1" i="0" dirty="0">
                <a:solidFill>
                  <a:srgbClr val="333333"/>
                </a:solidFill>
                <a:effectLst/>
                <a:latin typeface="+mn-lt"/>
              </a:rPr>
              <a:t>open to all</a:t>
            </a:r>
            <a:r>
              <a:rPr lang="en-US" sz="1800" b="0" i="0" dirty="0">
                <a:solidFill>
                  <a:srgbClr val="333333"/>
                </a:solidFill>
                <a:effectLst/>
                <a:latin typeface="+mn-lt"/>
              </a:rPr>
              <a:t> to store and access information via the Internet using the pay-per-usage method.</a:t>
            </a:r>
          </a:p>
          <a:p>
            <a:pPr marL="50799" indent="0" algn="just">
              <a:buNone/>
            </a:pPr>
            <a:endParaRPr lang="en-US" sz="1800" b="0" i="0" dirty="0">
              <a:solidFill>
                <a:srgbClr val="333333"/>
              </a:solidFill>
              <a:effectLst/>
              <a:latin typeface="+mn-lt"/>
            </a:endParaRPr>
          </a:p>
          <a:p>
            <a:pPr algn="just"/>
            <a:r>
              <a:rPr lang="en-US" sz="1800" b="0" i="0" dirty="0">
                <a:solidFill>
                  <a:srgbClr val="333333"/>
                </a:solidFill>
                <a:effectLst/>
                <a:latin typeface="+mn-lt"/>
              </a:rPr>
              <a:t>In public cloud, computing resources are managed and operated by the Cloud Service Provider (CSP).</a:t>
            </a:r>
          </a:p>
          <a:p>
            <a:pPr algn="just"/>
            <a:endParaRPr lang="en-US" sz="1800" dirty="0">
              <a:solidFill>
                <a:srgbClr val="333333"/>
              </a:solidFill>
              <a:latin typeface="+mn-lt"/>
            </a:endParaRPr>
          </a:p>
          <a:p>
            <a:pPr algn="just"/>
            <a:r>
              <a:rPr lang="en-US" sz="1800" b="0" i="0" dirty="0">
                <a:solidFill>
                  <a:srgbClr val="000000"/>
                </a:solidFill>
                <a:effectLst/>
                <a:latin typeface="+mn-lt"/>
              </a:rPr>
              <a:t>It is accessible by the general public, so there is no limit to the number of users.</a:t>
            </a:r>
          </a:p>
          <a:p>
            <a:pPr marL="50799" indent="0" algn="just">
              <a:buNone/>
            </a:pPr>
            <a:endParaRPr lang="en-US" sz="1800" dirty="0">
              <a:solidFill>
                <a:srgbClr val="333333"/>
              </a:solidFill>
              <a:latin typeface="+mn-lt"/>
            </a:endParaRPr>
          </a:p>
          <a:p>
            <a:pPr algn="just"/>
            <a:r>
              <a:rPr lang="en-US" sz="1800" b="0" i="0" dirty="0">
                <a:solidFill>
                  <a:srgbClr val="333333"/>
                </a:solidFill>
                <a:effectLst/>
                <a:latin typeface="+mn-lt"/>
              </a:rPr>
              <a:t>Examples :-</a:t>
            </a:r>
          </a:p>
          <a:p>
            <a:pPr marL="50799" indent="0" algn="just">
              <a:buNone/>
            </a:pPr>
            <a:r>
              <a:rPr lang="en-US" sz="1800" b="0" i="0" dirty="0">
                <a:solidFill>
                  <a:srgbClr val="333333"/>
                </a:solidFill>
                <a:effectLst/>
                <a:latin typeface="+mn-lt"/>
              </a:rPr>
              <a:t>Amazon elastic compute cloud (EC2), IBM Smart Cloud Enterprise, Microsoft, Google App Engine, Windows Azure Services Platform.</a:t>
            </a:r>
          </a:p>
          <a:p>
            <a:pPr marL="50799" indent="0">
              <a:buNone/>
            </a:pPr>
            <a:endParaRPr lang="en-IN" dirty="0"/>
          </a:p>
        </p:txBody>
      </p:sp>
      <p:pic>
        <p:nvPicPr>
          <p:cNvPr id="4" name="Picture 3">
            <a:extLst>
              <a:ext uri="{FF2B5EF4-FFF2-40B4-BE49-F238E27FC236}">
                <a16:creationId xmlns:a16="http://schemas.microsoft.com/office/drawing/2014/main" id="{FDBC4DDB-C9C1-70D9-5254-A57A95DD4C57}"/>
              </a:ext>
            </a:extLst>
          </p:cNvPr>
          <p:cNvPicPr>
            <a:picLocks noChangeAspect="1"/>
          </p:cNvPicPr>
          <p:nvPr/>
        </p:nvPicPr>
        <p:blipFill>
          <a:blip r:embed="rId2"/>
          <a:stretch>
            <a:fillRect/>
          </a:stretch>
        </p:blipFill>
        <p:spPr>
          <a:xfrm>
            <a:off x="7620075" y="2812700"/>
            <a:ext cx="4500000" cy="2490000"/>
          </a:xfrm>
          <a:prstGeom prst="rect">
            <a:avLst/>
          </a:prstGeom>
        </p:spPr>
      </p:pic>
    </p:spTree>
    <p:extLst>
      <p:ext uri="{BB962C8B-B14F-4D97-AF65-F5344CB8AC3E}">
        <p14:creationId xmlns:p14="http://schemas.microsoft.com/office/powerpoint/2010/main" val="3627468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64161A-BA40-3EB6-6A10-D649FFF4D193}"/>
              </a:ext>
            </a:extLst>
          </p:cNvPr>
          <p:cNvSpPr>
            <a:spLocks noGrp="1"/>
          </p:cNvSpPr>
          <p:nvPr>
            <p:ph type="title"/>
          </p:nvPr>
        </p:nvSpPr>
        <p:spPr/>
        <p:txBody>
          <a:bodyPr/>
          <a:lstStyle/>
          <a:p>
            <a:r>
              <a:rPr lang="en-IN" dirty="0"/>
              <a:t>Private Cloud</a:t>
            </a:r>
          </a:p>
        </p:txBody>
      </p:sp>
      <p:sp>
        <p:nvSpPr>
          <p:cNvPr id="3" name="Text Placeholder 2">
            <a:extLst>
              <a:ext uri="{FF2B5EF4-FFF2-40B4-BE49-F238E27FC236}">
                <a16:creationId xmlns:a16="http://schemas.microsoft.com/office/drawing/2014/main" id="{8179BF77-CC8A-98EF-5F60-4F182CB73C4B}"/>
              </a:ext>
            </a:extLst>
          </p:cNvPr>
          <p:cNvSpPr>
            <a:spLocks noGrp="1"/>
          </p:cNvSpPr>
          <p:nvPr>
            <p:ph type="body" idx="1"/>
          </p:nvPr>
        </p:nvSpPr>
        <p:spPr>
          <a:xfrm>
            <a:off x="866710" y="1625500"/>
            <a:ext cx="7213600" cy="4864400"/>
          </a:xfrm>
        </p:spPr>
        <p:txBody>
          <a:bodyPr/>
          <a:lstStyle/>
          <a:p>
            <a:r>
              <a:rPr lang="en-US" sz="1800" dirty="0">
                <a:latin typeface="+mn-lt"/>
              </a:rPr>
              <a:t>Private cloud is also known as an internal cloud or corporate cloud.</a:t>
            </a:r>
          </a:p>
          <a:p>
            <a:pPr marL="50799" indent="0">
              <a:buNone/>
            </a:pPr>
            <a:endParaRPr lang="en-US" sz="1800" dirty="0">
              <a:latin typeface="+mn-lt"/>
            </a:endParaRPr>
          </a:p>
          <a:p>
            <a:r>
              <a:rPr lang="en-US" sz="1800" dirty="0">
                <a:latin typeface="+mn-lt"/>
              </a:rPr>
              <a:t> It is used by organizations to build and manage their own data centers internally or by the third party. </a:t>
            </a:r>
          </a:p>
          <a:p>
            <a:pPr marL="50799" indent="0">
              <a:buNone/>
            </a:pPr>
            <a:endParaRPr lang="en-US" sz="1800" dirty="0">
              <a:latin typeface="+mn-lt"/>
            </a:endParaRPr>
          </a:p>
          <a:p>
            <a:r>
              <a:rPr lang="en-US" sz="1800" dirty="0">
                <a:latin typeface="+mn-lt"/>
              </a:rPr>
              <a:t>It can be deployed using Opensource tools such as Open stack and Eucalyptus.</a:t>
            </a:r>
          </a:p>
          <a:p>
            <a:endParaRPr lang="en-US" sz="1800" dirty="0">
              <a:latin typeface="+mn-lt"/>
            </a:endParaRPr>
          </a:p>
          <a:p>
            <a:r>
              <a:rPr lang="en-US" sz="1800" dirty="0">
                <a:latin typeface="+mn-lt"/>
              </a:rPr>
              <a:t>Based on the location and management, National Institute of Standards and Technology (NIST) divide private cloud into the following two parts-</a:t>
            </a:r>
          </a:p>
          <a:p>
            <a:pPr marL="50799" indent="0">
              <a:buNone/>
            </a:pPr>
            <a:r>
              <a:rPr lang="en-US" sz="1800" dirty="0">
                <a:latin typeface="+mn-lt"/>
              </a:rPr>
              <a:t>          1.On-premise private cloud</a:t>
            </a:r>
          </a:p>
          <a:p>
            <a:pPr marL="50799" indent="0">
              <a:buNone/>
            </a:pPr>
            <a:r>
              <a:rPr lang="en-US" sz="1800" dirty="0">
                <a:latin typeface="+mn-lt"/>
              </a:rPr>
              <a:t>          2.Outsourced private cloud</a:t>
            </a:r>
            <a:endParaRPr lang="en-IN" sz="1800" dirty="0">
              <a:latin typeface="+mn-lt"/>
            </a:endParaRPr>
          </a:p>
        </p:txBody>
      </p:sp>
      <p:pic>
        <p:nvPicPr>
          <p:cNvPr id="4" name="Picture 3">
            <a:extLst>
              <a:ext uri="{FF2B5EF4-FFF2-40B4-BE49-F238E27FC236}">
                <a16:creationId xmlns:a16="http://schemas.microsoft.com/office/drawing/2014/main" id="{7D75C3A5-79C3-1F8D-5B35-DDD627DC597F}"/>
              </a:ext>
            </a:extLst>
          </p:cNvPr>
          <p:cNvPicPr>
            <a:picLocks noChangeAspect="1"/>
          </p:cNvPicPr>
          <p:nvPr/>
        </p:nvPicPr>
        <p:blipFill>
          <a:blip r:embed="rId2"/>
          <a:stretch>
            <a:fillRect/>
          </a:stretch>
        </p:blipFill>
        <p:spPr>
          <a:xfrm>
            <a:off x="8444204" y="2427830"/>
            <a:ext cx="3708000" cy="2966400"/>
          </a:xfrm>
          <a:prstGeom prst="rect">
            <a:avLst/>
          </a:prstGeom>
        </p:spPr>
      </p:pic>
    </p:spTree>
    <p:extLst>
      <p:ext uri="{BB962C8B-B14F-4D97-AF65-F5344CB8AC3E}">
        <p14:creationId xmlns:p14="http://schemas.microsoft.com/office/powerpoint/2010/main" val="28494064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5B28DF-884A-4F72-CD5B-E13EADB4B26E}"/>
              </a:ext>
            </a:extLst>
          </p:cNvPr>
          <p:cNvSpPr>
            <a:spLocks noGrp="1"/>
          </p:cNvSpPr>
          <p:nvPr>
            <p:ph type="title"/>
          </p:nvPr>
        </p:nvSpPr>
        <p:spPr/>
        <p:txBody>
          <a:bodyPr/>
          <a:lstStyle/>
          <a:p>
            <a:r>
              <a:rPr lang="en-IN" dirty="0"/>
              <a:t>Hybrid Cloud</a:t>
            </a:r>
          </a:p>
        </p:txBody>
      </p:sp>
      <p:sp>
        <p:nvSpPr>
          <p:cNvPr id="3" name="Text Placeholder 2">
            <a:extLst>
              <a:ext uri="{FF2B5EF4-FFF2-40B4-BE49-F238E27FC236}">
                <a16:creationId xmlns:a16="http://schemas.microsoft.com/office/drawing/2014/main" id="{DAD84D13-51D6-472A-B414-55E14E8A981C}"/>
              </a:ext>
            </a:extLst>
          </p:cNvPr>
          <p:cNvSpPr>
            <a:spLocks noGrp="1"/>
          </p:cNvSpPr>
          <p:nvPr>
            <p:ph type="body" idx="1"/>
          </p:nvPr>
        </p:nvSpPr>
        <p:spPr>
          <a:xfrm>
            <a:off x="969346" y="1625500"/>
            <a:ext cx="6495143" cy="4864400"/>
          </a:xfrm>
        </p:spPr>
        <p:txBody>
          <a:bodyPr/>
          <a:lstStyle/>
          <a:p>
            <a:pPr algn="just"/>
            <a:r>
              <a:rPr lang="en-US" sz="1800" b="0" i="0" dirty="0">
                <a:solidFill>
                  <a:srgbClr val="333333"/>
                </a:solidFill>
                <a:effectLst/>
                <a:latin typeface="+mn-lt"/>
              </a:rPr>
              <a:t>Hybrid Cloud is a combination of the public cloud and the private cloud. we can say:</a:t>
            </a:r>
          </a:p>
          <a:p>
            <a:pPr marL="50799" indent="0" algn="just">
              <a:buNone/>
            </a:pPr>
            <a:endParaRPr lang="en-US" sz="1800" b="1" i="1" dirty="0">
              <a:solidFill>
                <a:srgbClr val="333333"/>
              </a:solidFill>
              <a:effectLst/>
              <a:latin typeface="+mn-lt"/>
            </a:endParaRPr>
          </a:p>
          <a:p>
            <a:pPr marL="50799" indent="0" algn="just">
              <a:buNone/>
            </a:pPr>
            <a:r>
              <a:rPr lang="en-US" sz="1800" b="1" i="1" dirty="0">
                <a:solidFill>
                  <a:srgbClr val="333333"/>
                </a:solidFill>
                <a:effectLst/>
                <a:latin typeface="+mn-lt"/>
              </a:rPr>
              <a:t>  Hybrid Cloud = Public Cloud + Private Cloud</a:t>
            </a:r>
          </a:p>
          <a:p>
            <a:pPr marL="50799" indent="0" algn="just">
              <a:buNone/>
            </a:pPr>
            <a:endParaRPr lang="en-US" sz="1800" b="0" i="0" dirty="0">
              <a:solidFill>
                <a:srgbClr val="333333"/>
              </a:solidFill>
              <a:effectLst/>
              <a:latin typeface="+mn-lt"/>
            </a:endParaRPr>
          </a:p>
          <a:p>
            <a:r>
              <a:rPr lang="en-US" sz="1800" dirty="0">
                <a:latin typeface="+mn-lt"/>
              </a:rPr>
              <a:t>Hybrid cloud is partially secure because the services which are running on the public cloud can be accessed by anyone, while the services which are running on a private cloud can be accessed only by the organization's users.</a:t>
            </a:r>
          </a:p>
          <a:p>
            <a:pPr marL="50799" indent="0">
              <a:buNone/>
            </a:pPr>
            <a:endParaRPr lang="en-US" sz="1800" dirty="0">
              <a:latin typeface="+mn-lt"/>
            </a:endParaRPr>
          </a:p>
          <a:p>
            <a:r>
              <a:rPr lang="en-US" sz="1800" dirty="0">
                <a:latin typeface="+mn-lt"/>
              </a:rPr>
              <a:t>Example: Google Application Suite (Gmail, Google Apps, and Google Drive), Office 365 (MS Office on the Web and One Drive), Amazon Web Services.</a:t>
            </a:r>
          </a:p>
          <a:p>
            <a:endParaRPr lang="en-US" sz="1800" dirty="0">
              <a:latin typeface="+mn-lt"/>
            </a:endParaRPr>
          </a:p>
          <a:p>
            <a:endParaRPr lang="en-IN" sz="1800" dirty="0">
              <a:latin typeface="+mn-lt"/>
            </a:endParaRPr>
          </a:p>
        </p:txBody>
      </p:sp>
      <p:pic>
        <p:nvPicPr>
          <p:cNvPr id="4" name="Picture 3">
            <a:extLst>
              <a:ext uri="{FF2B5EF4-FFF2-40B4-BE49-F238E27FC236}">
                <a16:creationId xmlns:a16="http://schemas.microsoft.com/office/drawing/2014/main" id="{966971F6-66BE-AC1E-E1E9-C44F0CEE1D1F}"/>
              </a:ext>
            </a:extLst>
          </p:cNvPr>
          <p:cNvPicPr>
            <a:picLocks noChangeAspect="1"/>
          </p:cNvPicPr>
          <p:nvPr/>
        </p:nvPicPr>
        <p:blipFill>
          <a:blip r:embed="rId2"/>
          <a:stretch>
            <a:fillRect/>
          </a:stretch>
        </p:blipFill>
        <p:spPr>
          <a:xfrm>
            <a:off x="7307037" y="2195123"/>
            <a:ext cx="4762500" cy="3419475"/>
          </a:xfrm>
          <a:prstGeom prst="rect">
            <a:avLst/>
          </a:prstGeom>
        </p:spPr>
      </p:pic>
    </p:spTree>
    <p:extLst>
      <p:ext uri="{BB962C8B-B14F-4D97-AF65-F5344CB8AC3E}">
        <p14:creationId xmlns:p14="http://schemas.microsoft.com/office/powerpoint/2010/main" val="32295570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91CE2-4BFF-90F4-2234-64FCD19C21F3}"/>
              </a:ext>
            </a:extLst>
          </p:cNvPr>
          <p:cNvSpPr>
            <a:spLocks noGrp="1"/>
          </p:cNvSpPr>
          <p:nvPr>
            <p:ph type="title"/>
          </p:nvPr>
        </p:nvSpPr>
        <p:spPr/>
        <p:txBody>
          <a:bodyPr/>
          <a:lstStyle/>
          <a:p>
            <a:r>
              <a:rPr lang="en-IN" dirty="0"/>
              <a:t>Community Cloud</a:t>
            </a:r>
          </a:p>
        </p:txBody>
      </p:sp>
      <p:sp>
        <p:nvSpPr>
          <p:cNvPr id="3" name="Text Placeholder 2">
            <a:extLst>
              <a:ext uri="{FF2B5EF4-FFF2-40B4-BE49-F238E27FC236}">
                <a16:creationId xmlns:a16="http://schemas.microsoft.com/office/drawing/2014/main" id="{91BD50C6-C07D-C73E-44A3-FBF78F765208}"/>
              </a:ext>
            </a:extLst>
          </p:cNvPr>
          <p:cNvSpPr>
            <a:spLocks noGrp="1"/>
          </p:cNvSpPr>
          <p:nvPr>
            <p:ph type="body" idx="1"/>
          </p:nvPr>
        </p:nvSpPr>
        <p:spPr>
          <a:xfrm>
            <a:off x="901600" y="1694169"/>
            <a:ext cx="6665527" cy="4864400"/>
          </a:xfrm>
        </p:spPr>
        <p:txBody>
          <a:bodyPr/>
          <a:lstStyle/>
          <a:p>
            <a:r>
              <a:rPr lang="en-US" sz="2000" dirty="0">
                <a:latin typeface="+mn-lt"/>
              </a:rPr>
              <a:t>Community cloud allows systems and services to be accessible by a group of several organizations to share the information between the organization and a specific community. </a:t>
            </a:r>
          </a:p>
          <a:p>
            <a:endParaRPr lang="en-US" sz="2000" dirty="0">
              <a:latin typeface="+mn-lt"/>
            </a:endParaRPr>
          </a:p>
          <a:p>
            <a:r>
              <a:rPr lang="en-US" sz="2000" dirty="0">
                <a:latin typeface="+mn-lt"/>
              </a:rPr>
              <a:t>It is owned, managed, and operated by one or more organizations in the community, a third party, or a combination of them.</a:t>
            </a:r>
          </a:p>
          <a:p>
            <a:endParaRPr lang="en-US" sz="2000" dirty="0">
              <a:latin typeface="+mn-lt"/>
            </a:endParaRPr>
          </a:p>
          <a:p>
            <a:r>
              <a:rPr lang="en-US" sz="2000" dirty="0">
                <a:latin typeface="+mn-lt"/>
              </a:rPr>
              <a:t>Example: Health Care community cloud</a:t>
            </a:r>
            <a:endParaRPr lang="en-IN" sz="2000" dirty="0">
              <a:latin typeface="+mn-lt"/>
            </a:endParaRPr>
          </a:p>
        </p:txBody>
      </p:sp>
      <p:pic>
        <p:nvPicPr>
          <p:cNvPr id="4" name="Picture 3">
            <a:extLst>
              <a:ext uri="{FF2B5EF4-FFF2-40B4-BE49-F238E27FC236}">
                <a16:creationId xmlns:a16="http://schemas.microsoft.com/office/drawing/2014/main" id="{77DEE0FF-4839-C414-C67B-77CB31684A10}"/>
              </a:ext>
            </a:extLst>
          </p:cNvPr>
          <p:cNvPicPr>
            <a:picLocks noChangeAspect="1"/>
          </p:cNvPicPr>
          <p:nvPr/>
        </p:nvPicPr>
        <p:blipFill>
          <a:blip r:embed="rId2"/>
          <a:stretch>
            <a:fillRect/>
          </a:stretch>
        </p:blipFill>
        <p:spPr>
          <a:xfrm>
            <a:off x="7429500" y="2407298"/>
            <a:ext cx="4716000" cy="3169152"/>
          </a:xfrm>
          <a:prstGeom prst="rect">
            <a:avLst/>
          </a:prstGeom>
        </p:spPr>
      </p:pic>
    </p:spTree>
    <p:extLst>
      <p:ext uri="{BB962C8B-B14F-4D97-AF65-F5344CB8AC3E}">
        <p14:creationId xmlns:p14="http://schemas.microsoft.com/office/powerpoint/2010/main" val="41659835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0FC7A-FD06-97FE-E1F9-14B0461A3DC5}"/>
              </a:ext>
            </a:extLst>
          </p:cNvPr>
          <p:cNvSpPr>
            <a:spLocks noGrp="1"/>
          </p:cNvSpPr>
          <p:nvPr>
            <p:ph type="ctrTitle"/>
          </p:nvPr>
        </p:nvSpPr>
        <p:spPr/>
        <p:txBody>
          <a:bodyPr/>
          <a:lstStyle/>
          <a:p>
            <a:r>
              <a:rPr lang="en-IN" sz="4800" dirty="0"/>
              <a:t>Cloud Service Model</a:t>
            </a:r>
          </a:p>
        </p:txBody>
      </p:sp>
    </p:spTree>
    <p:extLst>
      <p:ext uri="{BB962C8B-B14F-4D97-AF65-F5344CB8AC3E}">
        <p14:creationId xmlns:p14="http://schemas.microsoft.com/office/powerpoint/2010/main" val="23826870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4D38F5-C325-053E-A871-EFD9736233E6}"/>
              </a:ext>
            </a:extLst>
          </p:cNvPr>
          <p:cNvSpPr>
            <a:spLocks noGrp="1"/>
          </p:cNvSpPr>
          <p:nvPr>
            <p:ph type="title"/>
          </p:nvPr>
        </p:nvSpPr>
        <p:spPr/>
        <p:txBody>
          <a:bodyPr/>
          <a:lstStyle/>
          <a:p>
            <a:r>
              <a:rPr lang="en-IN" dirty="0"/>
              <a:t>Cloud Service Model</a:t>
            </a:r>
          </a:p>
        </p:txBody>
      </p:sp>
      <p:sp>
        <p:nvSpPr>
          <p:cNvPr id="3" name="Text Placeholder 2">
            <a:extLst>
              <a:ext uri="{FF2B5EF4-FFF2-40B4-BE49-F238E27FC236}">
                <a16:creationId xmlns:a16="http://schemas.microsoft.com/office/drawing/2014/main" id="{31F8075A-06FB-5977-A6D7-01AB245E0355}"/>
              </a:ext>
            </a:extLst>
          </p:cNvPr>
          <p:cNvSpPr>
            <a:spLocks noGrp="1"/>
          </p:cNvSpPr>
          <p:nvPr>
            <p:ph type="body" idx="1"/>
          </p:nvPr>
        </p:nvSpPr>
        <p:spPr/>
        <p:txBody>
          <a:bodyPr/>
          <a:lstStyle/>
          <a:p>
            <a:pPr marL="50799" indent="0" algn="just">
              <a:buNone/>
            </a:pPr>
            <a:r>
              <a:rPr lang="en-US" sz="2000" dirty="0">
                <a:solidFill>
                  <a:srgbClr val="252525"/>
                </a:solidFill>
                <a:latin typeface="+mn-lt"/>
              </a:rPr>
              <a:t>C</a:t>
            </a:r>
            <a:r>
              <a:rPr lang="en-US" sz="2000" b="0" i="0" dirty="0">
                <a:solidFill>
                  <a:srgbClr val="252525"/>
                </a:solidFill>
                <a:effectLst/>
                <a:latin typeface="+mn-lt"/>
              </a:rPr>
              <a:t>loud services can be distinguished based on their business model, functionality, and billing systems. </a:t>
            </a:r>
          </a:p>
          <a:p>
            <a:pPr marL="50799" indent="0" algn="just">
              <a:buNone/>
            </a:pPr>
            <a:endParaRPr lang="en-US" sz="2000" b="0" i="0" dirty="0">
              <a:solidFill>
                <a:schemeClr val="tx1"/>
              </a:solidFill>
              <a:effectLst/>
              <a:latin typeface="+mn-lt"/>
            </a:endParaRPr>
          </a:p>
          <a:p>
            <a:pPr marL="50799" indent="0" algn="just">
              <a:buNone/>
            </a:pPr>
            <a:r>
              <a:rPr lang="en-US" sz="2000" b="0" i="0" dirty="0">
                <a:solidFill>
                  <a:schemeClr val="tx1"/>
                </a:solidFill>
                <a:effectLst/>
                <a:latin typeface="+mn-lt"/>
              </a:rPr>
              <a:t>There are the following three types of cloud service models -</a:t>
            </a:r>
          </a:p>
          <a:p>
            <a:pPr marL="50799" indent="0" algn="just">
              <a:buNone/>
            </a:pPr>
            <a:endParaRPr lang="en-US" sz="2000" b="0" i="0" dirty="0">
              <a:solidFill>
                <a:schemeClr val="tx1"/>
              </a:solidFill>
              <a:effectLst/>
              <a:latin typeface="+mn-lt"/>
            </a:endParaRPr>
          </a:p>
          <a:p>
            <a:pPr marL="50799" indent="0" algn="just">
              <a:buNone/>
            </a:pPr>
            <a:r>
              <a:rPr lang="en-US" sz="2000" dirty="0">
                <a:solidFill>
                  <a:schemeClr val="tx1"/>
                </a:solidFill>
                <a:latin typeface="+mn-lt"/>
              </a:rPr>
              <a:t>1. Software as a Service (SaaS) </a:t>
            </a:r>
          </a:p>
          <a:p>
            <a:pPr marL="50799" indent="0" algn="just">
              <a:buNone/>
            </a:pPr>
            <a:r>
              <a:rPr lang="en-US" sz="2000" dirty="0">
                <a:solidFill>
                  <a:schemeClr val="tx1"/>
                </a:solidFill>
                <a:latin typeface="+mn-lt"/>
              </a:rPr>
              <a:t>2. Platform as a Service (PaaS)</a:t>
            </a:r>
          </a:p>
          <a:p>
            <a:pPr marL="50799" indent="0" algn="just">
              <a:buNone/>
            </a:pPr>
            <a:r>
              <a:rPr lang="en-US" sz="2000" dirty="0">
                <a:solidFill>
                  <a:schemeClr val="tx1"/>
                </a:solidFill>
                <a:latin typeface="+mn-lt"/>
              </a:rPr>
              <a:t>3. Infrastructure as a Service (IaaS)</a:t>
            </a:r>
          </a:p>
          <a:p>
            <a:pPr marL="50799" indent="0" algn="just">
              <a:buNone/>
            </a:pPr>
            <a:endParaRPr lang="en-US" sz="2000" b="0" i="0" dirty="0">
              <a:solidFill>
                <a:schemeClr val="tx1"/>
              </a:solidFill>
              <a:effectLst/>
              <a:latin typeface="+mn-lt"/>
            </a:endParaRPr>
          </a:p>
          <a:p>
            <a:pPr marL="50799" indent="0">
              <a:buNone/>
            </a:pPr>
            <a:endParaRPr lang="en-IN" dirty="0"/>
          </a:p>
        </p:txBody>
      </p:sp>
      <p:pic>
        <p:nvPicPr>
          <p:cNvPr id="4" name="Picture 3">
            <a:extLst>
              <a:ext uri="{FF2B5EF4-FFF2-40B4-BE49-F238E27FC236}">
                <a16:creationId xmlns:a16="http://schemas.microsoft.com/office/drawing/2014/main" id="{20837288-FE3B-E333-EF37-4CD39CA32A71}"/>
              </a:ext>
            </a:extLst>
          </p:cNvPr>
          <p:cNvPicPr>
            <a:picLocks noChangeAspect="1"/>
          </p:cNvPicPr>
          <p:nvPr/>
        </p:nvPicPr>
        <p:blipFill>
          <a:blip r:embed="rId2"/>
          <a:stretch>
            <a:fillRect/>
          </a:stretch>
        </p:blipFill>
        <p:spPr>
          <a:xfrm>
            <a:off x="7414921" y="3429000"/>
            <a:ext cx="4680000" cy="2963520"/>
          </a:xfrm>
          <a:prstGeom prst="rect">
            <a:avLst/>
          </a:prstGeom>
        </p:spPr>
      </p:pic>
    </p:spTree>
    <p:extLst>
      <p:ext uri="{BB962C8B-B14F-4D97-AF65-F5344CB8AC3E}">
        <p14:creationId xmlns:p14="http://schemas.microsoft.com/office/powerpoint/2010/main" val="2850504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522EF5-3302-2D96-DD5A-2FEB7276E385}"/>
              </a:ext>
            </a:extLst>
          </p:cNvPr>
          <p:cNvSpPr>
            <a:spLocks noGrp="1"/>
          </p:cNvSpPr>
          <p:nvPr>
            <p:ph type="ctrTitle"/>
          </p:nvPr>
        </p:nvSpPr>
        <p:spPr/>
        <p:txBody>
          <a:bodyPr/>
          <a:lstStyle/>
          <a:p>
            <a:r>
              <a:rPr lang="en-IN" sz="4800" dirty="0"/>
              <a:t>Cloud Computing Definition</a:t>
            </a:r>
          </a:p>
        </p:txBody>
      </p:sp>
    </p:spTree>
    <p:extLst>
      <p:ext uri="{BB962C8B-B14F-4D97-AF65-F5344CB8AC3E}">
        <p14:creationId xmlns:p14="http://schemas.microsoft.com/office/powerpoint/2010/main" val="12270678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AF766C-67F2-2B5F-D73D-F56DC9ED1336}"/>
              </a:ext>
            </a:extLst>
          </p:cNvPr>
          <p:cNvSpPr>
            <a:spLocks noGrp="1"/>
          </p:cNvSpPr>
          <p:nvPr>
            <p:ph type="title"/>
          </p:nvPr>
        </p:nvSpPr>
        <p:spPr/>
        <p:txBody>
          <a:bodyPr/>
          <a:lstStyle/>
          <a:p>
            <a:r>
              <a:rPr lang="en-IN" dirty="0"/>
              <a:t>Cloud Service Model</a:t>
            </a:r>
          </a:p>
        </p:txBody>
      </p:sp>
      <p:pic>
        <p:nvPicPr>
          <p:cNvPr id="4" name="Picture 3">
            <a:extLst>
              <a:ext uri="{FF2B5EF4-FFF2-40B4-BE49-F238E27FC236}">
                <a16:creationId xmlns:a16="http://schemas.microsoft.com/office/drawing/2014/main" id="{B3D9BF9B-13F4-F5C3-9259-EDAE00BC8B0D}"/>
              </a:ext>
            </a:extLst>
          </p:cNvPr>
          <p:cNvPicPr>
            <a:picLocks noChangeAspect="1"/>
          </p:cNvPicPr>
          <p:nvPr/>
        </p:nvPicPr>
        <p:blipFill>
          <a:blip r:embed="rId2"/>
          <a:stretch>
            <a:fillRect/>
          </a:stretch>
        </p:blipFill>
        <p:spPr>
          <a:xfrm>
            <a:off x="3182027" y="1366900"/>
            <a:ext cx="6624000" cy="5209316"/>
          </a:xfrm>
          <a:prstGeom prst="rect">
            <a:avLst/>
          </a:prstGeom>
        </p:spPr>
      </p:pic>
    </p:spTree>
    <p:extLst>
      <p:ext uri="{BB962C8B-B14F-4D97-AF65-F5344CB8AC3E}">
        <p14:creationId xmlns:p14="http://schemas.microsoft.com/office/powerpoint/2010/main" val="3853215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39E764-8302-F13D-4441-192274EA9D55}"/>
              </a:ext>
            </a:extLst>
          </p:cNvPr>
          <p:cNvSpPr>
            <a:spLocks noGrp="1"/>
          </p:cNvSpPr>
          <p:nvPr>
            <p:ph type="title"/>
          </p:nvPr>
        </p:nvSpPr>
        <p:spPr/>
        <p:txBody>
          <a:bodyPr/>
          <a:lstStyle/>
          <a:p>
            <a:r>
              <a:rPr lang="en-US" sz="2400" dirty="0">
                <a:solidFill>
                  <a:schemeClr val="bg1"/>
                </a:solidFill>
                <a:latin typeface="Dosis" pitchFamily="2" charset="0"/>
              </a:rPr>
              <a:t>1. Software as a Service (SaaS) </a:t>
            </a:r>
            <a:br>
              <a:rPr lang="en-US" sz="2400" dirty="0">
                <a:solidFill>
                  <a:schemeClr val="tx1"/>
                </a:solidFill>
                <a:latin typeface="Dosis" pitchFamily="2" charset="0"/>
              </a:rPr>
            </a:br>
            <a:endParaRPr lang="en-IN" dirty="0">
              <a:latin typeface="Dosis" pitchFamily="2" charset="0"/>
            </a:endParaRPr>
          </a:p>
        </p:txBody>
      </p:sp>
      <p:sp>
        <p:nvSpPr>
          <p:cNvPr id="3" name="Text Placeholder 2">
            <a:extLst>
              <a:ext uri="{FF2B5EF4-FFF2-40B4-BE49-F238E27FC236}">
                <a16:creationId xmlns:a16="http://schemas.microsoft.com/office/drawing/2014/main" id="{A4738BAC-CA60-1538-6B0B-F29FC322544D}"/>
              </a:ext>
            </a:extLst>
          </p:cNvPr>
          <p:cNvSpPr>
            <a:spLocks noGrp="1"/>
          </p:cNvSpPr>
          <p:nvPr>
            <p:ph type="body" idx="1"/>
          </p:nvPr>
        </p:nvSpPr>
        <p:spPr/>
        <p:txBody>
          <a:bodyPr/>
          <a:lstStyle/>
          <a:p>
            <a:r>
              <a:rPr lang="en-US" sz="2000" b="0" i="0" dirty="0">
                <a:solidFill>
                  <a:srgbClr val="333333"/>
                </a:solidFill>
                <a:effectLst/>
                <a:latin typeface="+mn-lt"/>
              </a:rPr>
              <a:t>SaaS is also known as "</a:t>
            </a:r>
            <a:r>
              <a:rPr lang="en-US" sz="2000" b="1" i="0" dirty="0">
                <a:solidFill>
                  <a:srgbClr val="333333"/>
                </a:solidFill>
                <a:effectLst/>
                <a:latin typeface="+mn-lt"/>
              </a:rPr>
              <a:t>on-demand software</a:t>
            </a:r>
            <a:r>
              <a:rPr lang="en-US" sz="2000" b="0" i="0" dirty="0">
                <a:solidFill>
                  <a:srgbClr val="333333"/>
                </a:solidFill>
                <a:effectLst/>
                <a:latin typeface="+mn-lt"/>
              </a:rPr>
              <a:t>".</a:t>
            </a:r>
          </a:p>
          <a:p>
            <a:endParaRPr lang="en-US" sz="2000" dirty="0">
              <a:solidFill>
                <a:srgbClr val="333333"/>
              </a:solidFill>
              <a:latin typeface="+mn-lt"/>
            </a:endParaRPr>
          </a:p>
          <a:p>
            <a:r>
              <a:rPr lang="en-US" sz="2000" b="0" i="0" dirty="0">
                <a:solidFill>
                  <a:srgbClr val="333333"/>
                </a:solidFill>
                <a:effectLst/>
                <a:latin typeface="+mn-lt"/>
              </a:rPr>
              <a:t> It is a software in which the applications are hosted by a cloud service provider. Users can access these applications with the help of internet connection and web browser.</a:t>
            </a:r>
          </a:p>
          <a:p>
            <a:endParaRPr lang="en-US" sz="2000" dirty="0">
              <a:solidFill>
                <a:srgbClr val="333333"/>
              </a:solidFill>
              <a:latin typeface="+mn-lt"/>
            </a:endParaRPr>
          </a:p>
          <a:p>
            <a:r>
              <a:rPr lang="en-US" sz="2000" dirty="0">
                <a:latin typeface="+mn-lt"/>
              </a:rPr>
              <a:t> Instead of purchasing the solution one time, as if it would be a product, the software is delivered continuously — like a service.</a:t>
            </a:r>
          </a:p>
          <a:p>
            <a:endParaRPr lang="en-US" sz="2000" dirty="0">
              <a:latin typeface="+mn-lt"/>
            </a:endParaRPr>
          </a:p>
          <a:p>
            <a:r>
              <a:rPr lang="en-US" sz="2000" b="0" i="0" dirty="0">
                <a:solidFill>
                  <a:srgbClr val="252525"/>
                </a:solidFill>
                <a:effectLst/>
                <a:latin typeface="+mn-lt"/>
              </a:rPr>
              <a:t>SaaS services provide companies with data storage and management features. Often, these are services for process automation, marketing, collaboration, and data organization.</a:t>
            </a:r>
            <a:endParaRPr lang="en-IN" sz="2000" dirty="0">
              <a:latin typeface="+mn-lt"/>
            </a:endParaRPr>
          </a:p>
        </p:txBody>
      </p:sp>
    </p:spTree>
    <p:extLst>
      <p:ext uri="{BB962C8B-B14F-4D97-AF65-F5344CB8AC3E}">
        <p14:creationId xmlns:p14="http://schemas.microsoft.com/office/powerpoint/2010/main" val="381111999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7DD237-AD9E-911A-A99B-F626DDF022A2}"/>
              </a:ext>
            </a:extLst>
          </p:cNvPr>
          <p:cNvSpPr>
            <a:spLocks noGrp="1"/>
          </p:cNvSpPr>
          <p:nvPr>
            <p:ph type="title"/>
          </p:nvPr>
        </p:nvSpPr>
        <p:spPr/>
        <p:txBody>
          <a:bodyPr/>
          <a:lstStyle/>
          <a:p>
            <a:r>
              <a:rPr lang="en-IN" dirty="0"/>
              <a:t>Characteristics  Of  SaaS </a:t>
            </a:r>
          </a:p>
        </p:txBody>
      </p:sp>
      <p:graphicFrame>
        <p:nvGraphicFramePr>
          <p:cNvPr id="4" name="Diagram 3">
            <a:extLst>
              <a:ext uri="{FF2B5EF4-FFF2-40B4-BE49-F238E27FC236}">
                <a16:creationId xmlns:a16="http://schemas.microsoft.com/office/drawing/2014/main" id="{74991A90-EFB2-0FD6-07E7-E14A4D4E5661}"/>
              </a:ext>
            </a:extLst>
          </p:cNvPr>
          <p:cNvGraphicFramePr/>
          <p:nvPr>
            <p:extLst>
              <p:ext uri="{D42A27DB-BD31-4B8C-83A1-F6EECF244321}">
                <p14:modId xmlns:p14="http://schemas.microsoft.com/office/powerpoint/2010/main" val="779082967"/>
              </p:ext>
            </p:extLst>
          </p:nvPr>
        </p:nvGraphicFramePr>
        <p:xfrm>
          <a:off x="792066" y="1625500"/>
          <a:ext cx="10109200" cy="4864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3276780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7F92D2-EA72-62CD-B4E0-8D9F4DC18D91}"/>
              </a:ext>
            </a:extLst>
          </p:cNvPr>
          <p:cNvSpPr>
            <a:spLocks noGrp="1"/>
          </p:cNvSpPr>
          <p:nvPr>
            <p:ph type="title"/>
          </p:nvPr>
        </p:nvSpPr>
        <p:spPr/>
        <p:txBody>
          <a:bodyPr/>
          <a:lstStyle/>
          <a:p>
            <a:r>
              <a:rPr lang="en-US" sz="2400" dirty="0">
                <a:solidFill>
                  <a:schemeClr val="bg1"/>
                </a:solidFill>
                <a:latin typeface="Dosis" pitchFamily="2" charset="0"/>
              </a:rPr>
              <a:t>1. Examples: Software as a Service (SaaS)</a:t>
            </a:r>
            <a:endParaRPr lang="en-IN" dirty="0"/>
          </a:p>
        </p:txBody>
      </p:sp>
      <p:sp>
        <p:nvSpPr>
          <p:cNvPr id="3" name="Text Placeholder 2">
            <a:extLst>
              <a:ext uri="{FF2B5EF4-FFF2-40B4-BE49-F238E27FC236}">
                <a16:creationId xmlns:a16="http://schemas.microsoft.com/office/drawing/2014/main" id="{BAA1A2A1-52FE-FF69-B0C8-784E52D57562}"/>
              </a:ext>
            </a:extLst>
          </p:cNvPr>
          <p:cNvSpPr>
            <a:spLocks noGrp="1"/>
          </p:cNvSpPr>
          <p:nvPr>
            <p:ph type="body" idx="1"/>
          </p:nvPr>
        </p:nvSpPr>
        <p:spPr>
          <a:xfrm>
            <a:off x="1576872" y="1366900"/>
            <a:ext cx="10005527" cy="5201000"/>
          </a:xfrm>
        </p:spPr>
        <p:txBody>
          <a:bodyPr/>
          <a:lstStyle/>
          <a:p>
            <a:pPr marL="50799" indent="0" algn="l">
              <a:buNone/>
            </a:pPr>
            <a:r>
              <a:rPr lang="en-US" sz="1800" b="1" i="0" dirty="0">
                <a:solidFill>
                  <a:srgbClr val="252525"/>
                </a:solidFill>
                <a:effectLst/>
                <a:latin typeface="+mn-lt"/>
              </a:rPr>
              <a:t>Examples of SaaS:</a:t>
            </a:r>
          </a:p>
          <a:p>
            <a:pPr marL="50799" indent="0" algn="l">
              <a:buNone/>
            </a:pPr>
            <a:endParaRPr lang="en-US" sz="1800" b="0" i="0" dirty="0">
              <a:solidFill>
                <a:srgbClr val="252525"/>
              </a:solidFill>
              <a:effectLst/>
              <a:latin typeface="+mn-lt"/>
            </a:endParaRPr>
          </a:p>
          <a:p>
            <a:pPr algn="l">
              <a:buFont typeface="Arial" panose="020B0604020202020204" pitchFamily="34" charset="0"/>
              <a:buChar char="•"/>
            </a:pPr>
            <a:r>
              <a:rPr lang="en-US" sz="1800" dirty="0">
                <a:solidFill>
                  <a:srgbClr val="3F60FA"/>
                </a:solidFill>
                <a:latin typeface="+mn-lt"/>
              </a:rPr>
              <a:t>Google’s G Suite</a:t>
            </a:r>
            <a:r>
              <a:rPr lang="en-US" sz="1800" b="0" i="0" dirty="0">
                <a:solidFill>
                  <a:srgbClr val="252525"/>
                </a:solidFill>
                <a:effectLst/>
                <a:latin typeface="+mn-lt"/>
              </a:rPr>
              <a:t>: top cloud service provides businesses with access to management, communication, and organization tools and uses cloud for data computing. Gmail, Google Drive, Google Docs, Google Planner, Hangouts —  these are all SaaS tools that can be accessed anytime and anywhere.</a:t>
            </a:r>
          </a:p>
          <a:p>
            <a:pPr algn="l">
              <a:buFont typeface="Arial" panose="020B0604020202020204" pitchFamily="34" charset="0"/>
              <a:buChar char="•"/>
            </a:pPr>
            <a:r>
              <a:rPr lang="en-US" sz="1800" dirty="0">
                <a:solidFill>
                  <a:srgbClr val="3F60FA"/>
                </a:solidFill>
                <a:latin typeface="+mn-lt"/>
              </a:rPr>
              <a:t>Microsoft Office 365</a:t>
            </a:r>
            <a:r>
              <a:rPr lang="en-US" sz="1800" b="0" i="0" dirty="0">
                <a:solidFill>
                  <a:srgbClr val="252525"/>
                </a:solidFill>
                <a:effectLst/>
                <a:latin typeface="+mn-lt"/>
              </a:rPr>
              <a:t>: the series of web services that provide business owners and individuals with access to Microsoft Office main tools directly from their browsers. Users can access Microsoft editing tools, business email, communication instruments, and documentation software.</a:t>
            </a:r>
          </a:p>
          <a:p>
            <a:pPr algn="l">
              <a:buFont typeface="Arial" panose="020B0604020202020204" pitchFamily="34" charset="0"/>
              <a:buChar char="•"/>
            </a:pPr>
            <a:r>
              <a:rPr lang="en-US" sz="1800" dirty="0">
                <a:solidFill>
                  <a:srgbClr val="3F60FA"/>
                </a:solidFill>
                <a:latin typeface="+mn-lt"/>
              </a:rPr>
              <a:t>Salesforce</a:t>
            </a:r>
            <a:r>
              <a:rPr lang="en-US" sz="1800" dirty="0">
                <a:solidFill>
                  <a:srgbClr val="252525"/>
                </a:solidFill>
                <a:latin typeface="+mn-lt"/>
              </a:rPr>
              <a:t>:</a:t>
            </a:r>
            <a:r>
              <a:rPr lang="en-US" sz="1800" b="0" i="0" dirty="0">
                <a:solidFill>
                  <a:srgbClr val="252525"/>
                </a:solidFill>
                <a:effectLst/>
                <a:latin typeface="+mn-lt"/>
              </a:rPr>
              <a:t> </a:t>
            </a:r>
            <a:r>
              <a:rPr lang="en-US" sz="1800" dirty="0">
                <a:solidFill>
                  <a:srgbClr val="252525"/>
                </a:solidFill>
                <a:latin typeface="+mn-lt"/>
              </a:rPr>
              <a:t>T</a:t>
            </a:r>
            <a:r>
              <a:rPr lang="en-US" sz="1800" b="0" i="0" dirty="0">
                <a:solidFill>
                  <a:srgbClr val="252525"/>
                </a:solidFill>
                <a:effectLst/>
                <a:latin typeface="+mn-lt"/>
              </a:rPr>
              <a:t>he most popular CRM on the market that unites marketing, communication, e-commerce. Salesforce uses cloud computing benefits to provide access to its services and internal data. Business owners can keep track of their sales, client relations, communications, and relevant tasks from any device. Salesforce can be integrated into the website — the information about incoming leads will be sent to the platform automatically.</a:t>
            </a:r>
          </a:p>
          <a:p>
            <a:endParaRPr lang="en-IN" dirty="0"/>
          </a:p>
        </p:txBody>
      </p:sp>
    </p:spTree>
    <p:extLst>
      <p:ext uri="{BB962C8B-B14F-4D97-AF65-F5344CB8AC3E}">
        <p14:creationId xmlns:p14="http://schemas.microsoft.com/office/powerpoint/2010/main" val="257592961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172B2E-1E13-DBA1-A0BF-567133BE055B}"/>
              </a:ext>
            </a:extLst>
          </p:cNvPr>
          <p:cNvSpPr>
            <a:spLocks noGrp="1"/>
          </p:cNvSpPr>
          <p:nvPr>
            <p:ph type="title"/>
          </p:nvPr>
        </p:nvSpPr>
        <p:spPr/>
        <p:txBody>
          <a:bodyPr/>
          <a:lstStyle/>
          <a:p>
            <a:r>
              <a:rPr lang="en-IN" dirty="0"/>
              <a:t>2. Platform as a Service (PaaS)</a:t>
            </a:r>
          </a:p>
        </p:txBody>
      </p:sp>
      <p:sp>
        <p:nvSpPr>
          <p:cNvPr id="3" name="Text Placeholder 2">
            <a:extLst>
              <a:ext uri="{FF2B5EF4-FFF2-40B4-BE49-F238E27FC236}">
                <a16:creationId xmlns:a16="http://schemas.microsoft.com/office/drawing/2014/main" id="{A7206AC2-FA85-BFF3-95F1-090D8CC8A95B}"/>
              </a:ext>
            </a:extLst>
          </p:cNvPr>
          <p:cNvSpPr>
            <a:spLocks noGrp="1"/>
          </p:cNvSpPr>
          <p:nvPr>
            <p:ph type="body" idx="1"/>
          </p:nvPr>
        </p:nvSpPr>
        <p:spPr/>
        <p:txBody>
          <a:bodyPr/>
          <a:lstStyle/>
          <a:p>
            <a:pPr fontAlgn="base"/>
            <a:r>
              <a:rPr lang="en-IN" sz="2000" b="0" i="0" dirty="0">
                <a:solidFill>
                  <a:srgbClr val="333333"/>
                </a:solidFill>
                <a:effectLst/>
                <a:latin typeface="+mn-lt"/>
              </a:rPr>
              <a:t>Platform as a Service (PaaS) provides a runtime environment.</a:t>
            </a:r>
            <a:endParaRPr lang="en-US" sz="2000" b="0" i="0" dirty="0">
              <a:solidFill>
                <a:srgbClr val="333333"/>
              </a:solidFill>
              <a:effectLst/>
              <a:latin typeface="+mn-lt"/>
            </a:endParaRPr>
          </a:p>
          <a:p>
            <a:pPr fontAlgn="base"/>
            <a:endParaRPr lang="en-US" sz="2000" dirty="0">
              <a:solidFill>
                <a:srgbClr val="333333"/>
              </a:solidFill>
              <a:latin typeface="+mn-lt"/>
            </a:endParaRPr>
          </a:p>
          <a:p>
            <a:pPr fontAlgn="base"/>
            <a:r>
              <a:rPr lang="en-US" sz="2000" b="0" i="0" dirty="0">
                <a:solidFill>
                  <a:srgbClr val="333333"/>
                </a:solidFill>
                <a:effectLst/>
                <a:latin typeface="+mn-lt"/>
              </a:rPr>
              <a:t>PaaS cloud computing platform is created for the programmer to develop, test, run, and manage the applications.</a:t>
            </a:r>
            <a:endParaRPr lang="en-IN" sz="2000" dirty="0">
              <a:solidFill>
                <a:srgbClr val="525252"/>
              </a:solidFill>
              <a:effectLst/>
              <a:latin typeface="+mn-lt"/>
              <a:ea typeface="Times New Roman" panose="02020603050405020304" pitchFamily="18" charset="0"/>
            </a:endParaRPr>
          </a:p>
          <a:p>
            <a:pPr marL="50799" indent="0" fontAlgn="base">
              <a:buNone/>
            </a:pPr>
            <a:endParaRPr lang="en-IN" sz="2000" dirty="0">
              <a:effectLst/>
              <a:latin typeface="+mn-lt"/>
              <a:ea typeface="Times New Roman" panose="02020603050405020304" pitchFamily="18" charset="0"/>
            </a:endParaRPr>
          </a:p>
          <a:p>
            <a:pPr fontAlgn="base"/>
            <a:r>
              <a:rPr lang="en-IN" sz="2000" dirty="0">
                <a:solidFill>
                  <a:srgbClr val="525252"/>
                </a:solidFill>
                <a:effectLst/>
                <a:latin typeface="+mn-lt"/>
                <a:ea typeface="Times New Roman" panose="02020603050405020304" pitchFamily="18" charset="0"/>
              </a:rPr>
              <a:t>With PaaS, the cloud provider hosts everything—servers, networks, storage, operating system software, middleware, databases—at their data centre</a:t>
            </a:r>
            <a:r>
              <a:rPr lang="en-IN" sz="2000" dirty="0">
                <a:solidFill>
                  <a:srgbClr val="525252"/>
                </a:solidFill>
                <a:latin typeface="+mn-lt"/>
                <a:ea typeface="Times New Roman" panose="02020603050405020304" pitchFamily="18" charset="0"/>
              </a:rPr>
              <a:t>.</a:t>
            </a:r>
          </a:p>
          <a:p>
            <a:pPr marL="50799" indent="0" fontAlgn="base">
              <a:buNone/>
            </a:pPr>
            <a:endParaRPr lang="en-IN" sz="2000" dirty="0">
              <a:solidFill>
                <a:srgbClr val="525252"/>
              </a:solidFill>
              <a:latin typeface="+mn-lt"/>
              <a:ea typeface="Times New Roman" panose="02020603050405020304" pitchFamily="18" charset="0"/>
            </a:endParaRPr>
          </a:p>
          <a:p>
            <a:pPr fontAlgn="base"/>
            <a:r>
              <a:rPr lang="en-IN" sz="2000" dirty="0">
                <a:solidFill>
                  <a:srgbClr val="525252"/>
                </a:solidFill>
                <a:effectLst/>
                <a:latin typeface="+mn-lt"/>
                <a:ea typeface="Times New Roman" panose="02020603050405020304" pitchFamily="18" charset="0"/>
              </a:rPr>
              <a:t> Developers simply pick from a menu to ‘spin up’ servers and environments they need to run, build, test, deploy, maintain, update, and scale applications.</a:t>
            </a:r>
            <a:endParaRPr lang="en-IN" sz="2000" dirty="0">
              <a:effectLst/>
              <a:latin typeface="+mn-lt"/>
              <a:ea typeface="Times New Roman" panose="02020603050405020304" pitchFamily="18" charset="0"/>
            </a:endParaRPr>
          </a:p>
          <a:p>
            <a:endParaRPr lang="en-IN" dirty="0"/>
          </a:p>
        </p:txBody>
      </p:sp>
    </p:spTree>
    <p:extLst>
      <p:ext uri="{BB962C8B-B14F-4D97-AF65-F5344CB8AC3E}">
        <p14:creationId xmlns:p14="http://schemas.microsoft.com/office/powerpoint/2010/main" val="79690066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4A3C6A-1F52-36F8-5439-A9994F84E541}"/>
              </a:ext>
            </a:extLst>
          </p:cNvPr>
          <p:cNvSpPr>
            <a:spLocks noGrp="1"/>
          </p:cNvSpPr>
          <p:nvPr>
            <p:ph type="title"/>
          </p:nvPr>
        </p:nvSpPr>
        <p:spPr/>
        <p:txBody>
          <a:bodyPr/>
          <a:lstStyle/>
          <a:p>
            <a:r>
              <a:rPr lang="en-IN" dirty="0"/>
              <a:t>Characteristics  Of  PaaS </a:t>
            </a:r>
          </a:p>
        </p:txBody>
      </p:sp>
      <p:graphicFrame>
        <p:nvGraphicFramePr>
          <p:cNvPr id="4" name="Diagram 3">
            <a:extLst>
              <a:ext uri="{FF2B5EF4-FFF2-40B4-BE49-F238E27FC236}">
                <a16:creationId xmlns:a16="http://schemas.microsoft.com/office/drawing/2014/main" id="{5D30F9DA-73AA-A27A-174F-17823DC46AE8}"/>
              </a:ext>
            </a:extLst>
          </p:cNvPr>
          <p:cNvGraphicFramePr/>
          <p:nvPr>
            <p:extLst>
              <p:ext uri="{D42A27DB-BD31-4B8C-83A1-F6EECF244321}">
                <p14:modId xmlns:p14="http://schemas.microsoft.com/office/powerpoint/2010/main" val="2331649960"/>
              </p:ext>
            </p:extLst>
          </p:nvPr>
        </p:nvGraphicFramePr>
        <p:xfrm>
          <a:off x="330000" y="1498227"/>
          <a:ext cx="10109200" cy="4864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907975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5AB39A-C9F1-DFEC-02C3-B78414F0A75D}"/>
              </a:ext>
            </a:extLst>
          </p:cNvPr>
          <p:cNvSpPr>
            <a:spLocks noGrp="1"/>
          </p:cNvSpPr>
          <p:nvPr>
            <p:ph type="title"/>
          </p:nvPr>
        </p:nvSpPr>
        <p:spPr/>
        <p:txBody>
          <a:bodyPr/>
          <a:lstStyle/>
          <a:p>
            <a:r>
              <a:rPr lang="en-IN" dirty="0"/>
              <a:t>Examples: Platform as a Service (PaaS)</a:t>
            </a:r>
          </a:p>
        </p:txBody>
      </p:sp>
      <p:sp>
        <p:nvSpPr>
          <p:cNvPr id="3" name="Text Placeholder 2">
            <a:extLst>
              <a:ext uri="{FF2B5EF4-FFF2-40B4-BE49-F238E27FC236}">
                <a16:creationId xmlns:a16="http://schemas.microsoft.com/office/drawing/2014/main" id="{E3F04338-E7C4-DE3A-A1F1-0917DE984AFA}"/>
              </a:ext>
            </a:extLst>
          </p:cNvPr>
          <p:cNvSpPr>
            <a:spLocks noGrp="1"/>
          </p:cNvSpPr>
          <p:nvPr>
            <p:ph type="body" idx="1"/>
          </p:nvPr>
        </p:nvSpPr>
        <p:spPr>
          <a:xfrm>
            <a:off x="1473200" y="1703500"/>
            <a:ext cx="6719078" cy="4864400"/>
          </a:xfrm>
        </p:spPr>
        <p:txBody>
          <a:bodyPr/>
          <a:lstStyle/>
          <a:p>
            <a:pPr>
              <a:buFont typeface="Arial" panose="020B0604020202020204" pitchFamily="34" charset="0"/>
              <a:buChar char="•"/>
            </a:pPr>
            <a:r>
              <a:rPr lang="en-IN" sz="2400" b="0" i="0" dirty="0">
                <a:solidFill>
                  <a:srgbClr val="333333"/>
                </a:solidFill>
                <a:effectLst/>
                <a:latin typeface="+mn-lt"/>
              </a:rPr>
              <a:t>AWS Elastic Beanstalk, </a:t>
            </a:r>
          </a:p>
          <a:p>
            <a:pPr>
              <a:buFont typeface="Arial" panose="020B0604020202020204" pitchFamily="34" charset="0"/>
              <a:buChar char="•"/>
            </a:pPr>
            <a:r>
              <a:rPr lang="en-IN" sz="2400" b="0" i="0" dirty="0">
                <a:solidFill>
                  <a:srgbClr val="333333"/>
                </a:solidFill>
                <a:effectLst/>
                <a:latin typeface="+mn-lt"/>
              </a:rPr>
              <a:t>Windows Azure, </a:t>
            </a:r>
          </a:p>
          <a:p>
            <a:pPr>
              <a:buFont typeface="Arial" panose="020B0604020202020204" pitchFamily="34" charset="0"/>
              <a:buChar char="•"/>
            </a:pPr>
            <a:r>
              <a:rPr lang="en-IN" sz="2400" b="0" i="0" dirty="0">
                <a:solidFill>
                  <a:srgbClr val="333333"/>
                </a:solidFill>
                <a:effectLst/>
                <a:latin typeface="+mn-lt"/>
              </a:rPr>
              <a:t>Heroku, </a:t>
            </a:r>
          </a:p>
          <a:p>
            <a:pPr>
              <a:buFont typeface="Arial" panose="020B0604020202020204" pitchFamily="34" charset="0"/>
              <a:buChar char="•"/>
            </a:pPr>
            <a:r>
              <a:rPr lang="en-IN" sz="2400" b="0" i="0" dirty="0">
                <a:solidFill>
                  <a:srgbClr val="333333"/>
                </a:solidFill>
                <a:effectLst/>
                <a:latin typeface="+mn-lt"/>
              </a:rPr>
              <a:t>Force.com, </a:t>
            </a:r>
          </a:p>
          <a:p>
            <a:pPr>
              <a:buFont typeface="Arial" panose="020B0604020202020204" pitchFamily="34" charset="0"/>
              <a:buChar char="•"/>
            </a:pPr>
            <a:r>
              <a:rPr lang="en-IN" sz="2400" b="0" i="0" dirty="0">
                <a:solidFill>
                  <a:srgbClr val="333333"/>
                </a:solidFill>
                <a:effectLst/>
                <a:latin typeface="+mn-lt"/>
              </a:rPr>
              <a:t>Google App Engine, </a:t>
            </a:r>
          </a:p>
          <a:p>
            <a:pPr>
              <a:buFont typeface="Arial" panose="020B0604020202020204" pitchFamily="34" charset="0"/>
              <a:buChar char="•"/>
            </a:pPr>
            <a:r>
              <a:rPr lang="en-IN" sz="2400" b="0" i="0" dirty="0">
                <a:solidFill>
                  <a:srgbClr val="333333"/>
                </a:solidFill>
                <a:effectLst/>
                <a:latin typeface="+mn-lt"/>
              </a:rPr>
              <a:t>Apache Stratos, </a:t>
            </a:r>
          </a:p>
          <a:p>
            <a:pPr>
              <a:buFont typeface="Arial" panose="020B0604020202020204" pitchFamily="34" charset="0"/>
              <a:buChar char="•"/>
            </a:pPr>
            <a:r>
              <a:rPr lang="en-IN" sz="2400" b="0" i="0" dirty="0">
                <a:solidFill>
                  <a:srgbClr val="333333"/>
                </a:solidFill>
                <a:effectLst/>
                <a:latin typeface="+mn-lt"/>
              </a:rPr>
              <a:t>Magento Commerce Cloud, and OpenShift.</a:t>
            </a:r>
            <a:endParaRPr lang="en-IN" sz="2400" dirty="0">
              <a:latin typeface="+mn-lt"/>
            </a:endParaRPr>
          </a:p>
        </p:txBody>
      </p:sp>
      <p:pic>
        <p:nvPicPr>
          <p:cNvPr id="4" name="Picture 3">
            <a:extLst>
              <a:ext uri="{FF2B5EF4-FFF2-40B4-BE49-F238E27FC236}">
                <a16:creationId xmlns:a16="http://schemas.microsoft.com/office/drawing/2014/main" id="{7A8619A2-5C3F-8592-DB1D-49F41E5985DD}"/>
              </a:ext>
            </a:extLst>
          </p:cNvPr>
          <p:cNvPicPr>
            <a:picLocks noChangeAspect="1"/>
          </p:cNvPicPr>
          <p:nvPr/>
        </p:nvPicPr>
        <p:blipFill>
          <a:blip r:embed="rId2"/>
          <a:stretch>
            <a:fillRect/>
          </a:stretch>
        </p:blipFill>
        <p:spPr>
          <a:xfrm>
            <a:off x="8069424" y="1908773"/>
            <a:ext cx="3888000" cy="3888000"/>
          </a:xfrm>
          <a:prstGeom prst="rect">
            <a:avLst/>
          </a:prstGeom>
        </p:spPr>
      </p:pic>
    </p:spTree>
    <p:extLst>
      <p:ext uri="{BB962C8B-B14F-4D97-AF65-F5344CB8AC3E}">
        <p14:creationId xmlns:p14="http://schemas.microsoft.com/office/powerpoint/2010/main" val="95741055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A7002D-9752-5807-0829-D12213B5AEAD}"/>
              </a:ext>
            </a:extLst>
          </p:cNvPr>
          <p:cNvSpPr>
            <a:spLocks noGrp="1"/>
          </p:cNvSpPr>
          <p:nvPr>
            <p:ph type="title"/>
          </p:nvPr>
        </p:nvSpPr>
        <p:spPr/>
        <p:txBody>
          <a:bodyPr/>
          <a:lstStyle/>
          <a:p>
            <a:r>
              <a:rPr lang="en-IN" dirty="0"/>
              <a:t>Infrastructure as a Service (IaaS)</a:t>
            </a:r>
          </a:p>
        </p:txBody>
      </p:sp>
      <p:sp>
        <p:nvSpPr>
          <p:cNvPr id="3" name="Text Placeholder 2">
            <a:extLst>
              <a:ext uri="{FF2B5EF4-FFF2-40B4-BE49-F238E27FC236}">
                <a16:creationId xmlns:a16="http://schemas.microsoft.com/office/drawing/2014/main" id="{20BA04C2-8E5A-B0E3-4E1C-129FD4C11758}"/>
              </a:ext>
            </a:extLst>
          </p:cNvPr>
          <p:cNvSpPr>
            <a:spLocks noGrp="1"/>
          </p:cNvSpPr>
          <p:nvPr>
            <p:ph type="body" idx="1"/>
          </p:nvPr>
        </p:nvSpPr>
        <p:spPr>
          <a:xfrm>
            <a:off x="1473200" y="1703500"/>
            <a:ext cx="6691086" cy="4864400"/>
          </a:xfrm>
        </p:spPr>
        <p:txBody>
          <a:bodyPr/>
          <a:lstStyle/>
          <a:p>
            <a:r>
              <a:rPr lang="en-US" sz="1800" b="0" i="0" dirty="0">
                <a:solidFill>
                  <a:srgbClr val="333333"/>
                </a:solidFill>
                <a:effectLst/>
                <a:latin typeface="+mn-lt"/>
              </a:rPr>
              <a:t>IaaS is also known as </a:t>
            </a:r>
            <a:r>
              <a:rPr lang="en-US" sz="1800" b="1" i="0" dirty="0">
                <a:solidFill>
                  <a:srgbClr val="333333"/>
                </a:solidFill>
                <a:effectLst/>
                <a:latin typeface="+mn-lt"/>
              </a:rPr>
              <a:t>Hardware as a Service (</a:t>
            </a:r>
            <a:r>
              <a:rPr lang="en-US" sz="1800" b="1" i="0" dirty="0" err="1">
                <a:solidFill>
                  <a:srgbClr val="333333"/>
                </a:solidFill>
                <a:effectLst/>
                <a:latin typeface="+mn-lt"/>
              </a:rPr>
              <a:t>HaaS</a:t>
            </a:r>
            <a:r>
              <a:rPr lang="en-US" sz="1800" b="1" i="0" dirty="0">
                <a:solidFill>
                  <a:srgbClr val="333333"/>
                </a:solidFill>
                <a:effectLst/>
                <a:latin typeface="+mn-lt"/>
              </a:rPr>
              <a:t>)</a:t>
            </a:r>
            <a:r>
              <a:rPr lang="en-US" sz="1800" b="0" i="0" dirty="0">
                <a:solidFill>
                  <a:srgbClr val="333333"/>
                </a:solidFill>
                <a:effectLst/>
                <a:latin typeface="+mn-lt"/>
              </a:rPr>
              <a:t>. </a:t>
            </a:r>
          </a:p>
          <a:p>
            <a:endParaRPr lang="en-US" sz="1800" dirty="0">
              <a:solidFill>
                <a:srgbClr val="333333"/>
              </a:solidFill>
              <a:latin typeface="+mn-lt"/>
            </a:endParaRPr>
          </a:p>
          <a:p>
            <a:r>
              <a:rPr lang="en-US" sz="1800" b="0" i="0" dirty="0">
                <a:solidFill>
                  <a:srgbClr val="333333"/>
                </a:solidFill>
                <a:effectLst/>
                <a:latin typeface="+mn-lt"/>
              </a:rPr>
              <a:t>It is one of the layers of the cloud computing platform. </a:t>
            </a:r>
          </a:p>
          <a:p>
            <a:endParaRPr lang="en-US" sz="1800" dirty="0">
              <a:solidFill>
                <a:srgbClr val="333333"/>
              </a:solidFill>
              <a:latin typeface="+mn-lt"/>
            </a:endParaRPr>
          </a:p>
          <a:p>
            <a:r>
              <a:rPr lang="en-US" sz="1800" b="0" i="0" dirty="0">
                <a:solidFill>
                  <a:srgbClr val="333333"/>
                </a:solidFill>
                <a:effectLst/>
                <a:latin typeface="+mn-lt"/>
              </a:rPr>
              <a:t>It allows customers to outsource their IT infrastructures such as servers, networking, processing, storage, virtual machines, and other resources. </a:t>
            </a:r>
          </a:p>
          <a:p>
            <a:endParaRPr lang="en-US" sz="1800" dirty="0">
              <a:solidFill>
                <a:srgbClr val="333333"/>
              </a:solidFill>
              <a:latin typeface="+mn-lt"/>
            </a:endParaRPr>
          </a:p>
          <a:p>
            <a:r>
              <a:rPr lang="en-US" sz="1800" b="0" i="0" dirty="0">
                <a:solidFill>
                  <a:srgbClr val="333333"/>
                </a:solidFill>
                <a:effectLst/>
                <a:latin typeface="+mn-lt"/>
              </a:rPr>
              <a:t>Customers access these resources on the Internet using a pay-as-per use model.</a:t>
            </a:r>
          </a:p>
          <a:p>
            <a:endParaRPr lang="en-US" sz="1800" dirty="0">
              <a:solidFill>
                <a:srgbClr val="333333"/>
              </a:solidFill>
              <a:latin typeface="+mn-lt"/>
            </a:endParaRPr>
          </a:p>
          <a:p>
            <a:r>
              <a:rPr lang="en-US" sz="1800" b="0" i="0" dirty="0">
                <a:solidFill>
                  <a:srgbClr val="333333"/>
                </a:solidFill>
                <a:effectLst/>
                <a:latin typeface="+mn-lt"/>
              </a:rPr>
              <a:t>IaaS is offered in three models: public, private, and hybrid cloud.</a:t>
            </a:r>
            <a:endParaRPr lang="en-IN" sz="1800" dirty="0">
              <a:latin typeface="+mn-lt"/>
            </a:endParaRPr>
          </a:p>
        </p:txBody>
      </p:sp>
      <p:pic>
        <p:nvPicPr>
          <p:cNvPr id="4" name="Picture 3">
            <a:extLst>
              <a:ext uri="{FF2B5EF4-FFF2-40B4-BE49-F238E27FC236}">
                <a16:creationId xmlns:a16="http://schemas.microsoft.com/office/drawing/2014/main" id="{A02F3CE8-8B2A-297F-53CB-F14C43119F93}"/>
              </a:ext>
            </a:extLst>
          </p:cNvPr>
          <p:cNvPicPr>
            <a:picLocks noChangeAspect="1"/>
          </p:cNvPicPr>
          <p:nvPr/>
        </p:nvPicPr>
        <p:blipFill>
          <a:blip r:embed="rId2"/>
          <a:stretch>
            <a:fillRect/>
          </a:stretch>
        </p:blipFill>
        <p:spPr>
          <a:xfrm>
            <a:off x="7960180" y="2414003"/>
            <a:ext cx="4140000" cy="2608200"/>
          </a:xfrm>
          <a:prstGeom prst="rect">
            <a:avLst/>
          </a:prstGeom>
        </p:spPr>
      </p:pic>
    </p:spTree>
    <p:extLst>
      <p:ext uri="{BB962C8B-B14F-4D97-AF65-F5344CB8AC3E}">
        <p14:creationId xmlns:p14="http://schemas.microsoft.com/office/powerpoint/2010/main" val="15170006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EF70F-6E85-6A7C-9494-AED1C0D2565F}"/>
              </a:ext>
            </a:extLst>
          </p:cNvPr>
          <p:cNvSpPr>
            <a:spLocks noGrp="1"/>
          </p:cNvSpPr>
          <p:nvPr>
            <p:ph type="title"/>
          </p:nvPr>
        </p:nvSpPr>
        <p:spPr/>
        <p:txBody>
          <a:bodyPr/>
          <a:lstStyle/>
          <a:p>
            <a:r>
              <a:rPr lang="en-IN" dirty="0"/>
              <a:t>Characteristics of IaaS</a:t>
            </a:r>
          </a:p>
        </p:txBody>
      </p:sp>
      <p:sp>
        <p:nvSpPr>
          <p:cNvPr id="11" name="Rectangle 10">
            <a:extLst>
              <a:ext uri="{FF2B5EF4-FFF2-40B4-BE49-F238E27FC236}">
                <a16:creationId xmlns:a16="http://schemas.microsoft.com/office/drawing/2014/main" id="{6E2BB3B8-EAE0-1BD8-1926-09179C34ED52}"/>
              </a:ext>
            </a:extLst>
          </p:cNvPr>
          <p:cNvSpPr/>
          <p:nvPr/>
        </p:nvSpPr>
        <p:spPr>
          <a:xfrm>
            <a:off x="1473200" y="1703500"/>
            <a:ext cx="10109200" cy="4864400"/>
          </a:xfrm>
          <a:prstGeom prst="rect">
            <a:avLst/>
          </a:prstGeom>
        </p:spPr>
        <p:txBody>
          <a:bodyPr/>
          <a:lstStyle/>
          <a:p>
            <a:pPr lvl="0"/>
            <a:endParaRPr lang="en-IN" dirty="0"/>
          </a:p>
        </p:txBody>
      </p:sp>
      <p:sp>
        <p:nvSpPr>
          <p:cNvPr id="14" name="TextBox 13">
            <a:extLst>
              <a:ext uri="{FF2B5EF4-FFF2-40B4-BE49-F238E27FC236}">
                <a16:creationId xmlns:a16="http://schemas.microsoft.com/office/drawing/2014/main" id="{18390A38-9E34-0228-DBF7-1EB687A07F64}"/>
              </a:ext>
            </a:extLst>
          </p:cNvPr>
          <p:cNvSpPr txBox="1"/>
          <p:nvPr/>
        </p:nvSpPr>
        <p:spPr>
          <a:xfrm>
            <a:off x="1153886" y="1869427"/>
            <a:ext cx="10428514" cy="3785652"/>
          </a:xfrm>
          <a:prstGeom prst="rect">
            <a:avLst/>
          </a:prstGeom>
          <a:noFill/>
        </p:spPr>
        <p:txBody>
          <a:bodyPr wrap="square">
            <a:spAutoFit/>
          </a:bodyPr>
          <a:lstStyle/>
          <a:p>
            <a:r>
              <a:rPr lang="en-US" sz="2000" dirty="0"/>
              <a:t>IaaS provider provides the following services -</a:t>
            </a:r>
          </a:p>
          <a:p>
            <a:endParaRPr lang="en-US" sz="2000" dirty="0"/>
          </a:p>
          <a:p>
            <a:r>
              <a:rPr lang="en-US" sz="2000" b="1" dirty="0"/>
              <a:t>Compute</a:t>
            </a:r>
            <a:r>
              <a:rPr lang="en-US" sz="2000" dirty="0"/>
              <a:t>: Computing as a Service includes virtual central processing units and virtual main memory for the </a:t>
            </a:r>
            <a:r>
              <a:rPr lang="en-US" sz="2000" dirty="0" err="1"/>
              <a:t>Vms</a:t>
            </a:r>
            <a:r>
              <a:rPr lang="en-US" sz="2000" dirty="0"/>
              <a:t> that is provisioned to the end- users.</a:t>
            </a:r>
          </a:p>
          <a:p>
            <a:endParaRPr lang="en-US" sz="2000" dirty="0"/>
          </a:p>
          <a:p>
            <a:r>
              <a:rPr lang="en-US" sz="2000" b="1" dirty="0"/>
              <a:t>Storage</a:t>
            </a:r>
            <a:r>
              <a:rPr lang="en-US" sz="2000" dirty="0"/>
              <a:t>: IaaS provider provides back-end storage for storing files.</a:t>
            </a:r>
          </a:p>
          <a:p>
            <a:endParaRPr lang="en-US" sz="2000" dirty="0"/>
          </a:p>
          <a:p>
            <a:endParaRPr lang="en-US" sz="2000" dirty="0"/>
          </a:p>
          <a:p>
            <a:r>
              <a:rPr lang="en-US" sz="2000" b="1" dirty="0"/>
              <a:t>Network:</a:t>
            </a:r>
            <a:r>
              <a:rPr lang="en-US" sz="2000" dirty="0"/>
              <a:t> Network as a Service (</a:t>
            </a:r>
            <a:r>
              <a:rPr lang="en-US" sz="2000" dirty="0" err="1"/>
              <a:t>NaaS</a:t>
            </a:r>
            <a:r>
              <a:rPr lang="en-US" sz="2000" dirty="0"/>
              <a:t>) provides networking components such as routers, switches, and bridges for the </a:t>
            </a:r>
            <a:r>
              <a:rPr lang="en-US" sz="2000" dirty="0" err="1"/>
              <a:t>Vms</a:t>
            </a:r>
            <a:r>
              <a:rPr lang="en-US" sz="2000" dirty="0"/>
              <a:t>.</a:t>
            </a:r>
          </a:p>
          <a:p>
            <a:endParaRPr lang="en-US" sz="2000" dirty="0"/>
          </a:p>
          <a:p>
            <a:r>
              <a:rPr lang="en-US" sz="2000" b="1" dirty="0"/>
              <a:t>Load balancers</a:t>
            </a:r>
            <a:r>
              <a:rPr lang="en-US" sz="2000" dirty="0"/>
              <a:t>: It provides load balancing capability at the infrastructure layer.</a:t>
            </a:r>
            <a:endParaRPr lang="en-IN" sz="2000" dirty="0"/>
          </a:p>
        </p:txBody>
      </p:sp>
    </p:spTree>
    <p:extLst>
      <p:ext uri="{BB962C8B-B14F-4D97-AF65-F5344CB8AC3E}">
        <p14:creationId xmlns:p14="http://schemas.microsoft.com/office/powerpoint/2010/main" val="147115935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29590E-DAB1-83EE-9516-9DEABA2B67D4}"/>
              </a:ext>
            </a:extLst>
          </p:cNvPr>
          <p:cNvSpPr>
            <a:spLocks noGrp="1"/>
          </p:cNvSpPr>
          <p:nvPr>
            <p:ph type="title"/>
          </p:nvPr>
        </p:nvSpPr>
        <p:spPr/>
        <p:txBody>
          <a:bodyPr/>
          <a:lstStyle/>
          <a:p>
            <a:r>
              <a:rPr lang="en-IN" dirty="0"/>
              <a:t>Top IaaS Providers</a:t>
            </a:r>
          </a:p>
        </p:txBody>
      </p:sp>
      <p:pic>
        <p:nvPicPr>
          <p:cNvPr id="1026" name="Picture 2" descr="Infrastructure as a Service">
            <a:extLst>
              <a:ext uri="{FF2B5EF4-FFF2-40B4-BE49-F238E27FC236}">
                <a16:creationId xmlns:a16="http://schemas.microsoft.com/office/drawing/2014/main" id="{6E27ADE3-EB59-B4FD-6050-2335DE6C8D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86220" y="1573278"/>
            <a:ext cx="7596000" cy="48453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67835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87CE6542-8E6F-E7ED-6E12-70A3F221858B}"/>
              </a:ext>
            </a:extLst>
          </p:cNvPr>
          <p:cNvSpPr>
            <a:spLocks noGrp="1"/>
          </p:cNvSpPr>
          <p:nvPr>
            <p:ph type="title"/>
          </p:nvPr>
        </p:nvSpPr>
        <p:spPr/>
        <p:txBody>
          <a:bodyPr/>
          <a:lstStyle/>
          <a:p>
            <a:r>
              <a:rPr lang="en-SG" dirty="0"/>
              <a:t>What Is Cloud Computing?</a:t>
            </a:r>
            <a:endParaRPr lang="en-US" dirty="0"/>
          </a:p>
        </p:txBody>
      </p:sp>
      <p:sp>
        <p:nvSpPr>
          <p:cNvPr id="10" name="Text Placeholder 2">
            <a:extLst>
              <a:ext uri="{FF2B5EF4-FFF2-40B4-BE49-F238E27FC236}">
                <a16:creationId xmlns:a16="http://schemas.microsoft.com/office/drawing/2014/main" id="{F0194100-8374-353A-2B41-7211F1E301C2}"/>
              </a:ext>
            </a:extLst>
          </p:cNvPr>
          <p:cNvSpPr>
            <a:spLocks noGrp="1"/>
          </p:cNvSpPr>
          <p:nvPr>
            <p:ph type="body" idx="1"/>
          </p:nvPr>
        </p:nvSpPr>
        <p:spPr>
          <a:xfrm>
            <a:off x="932024" y="1587327"/>
            <a:ext cx="6261879" cy="4902573"/>
          </a:xfrm>
        </p:spPr>
        <p:txBody>
          <a:bodyPr/>
          <a:lstStyle/>
          <a:p>
            <a:pPr marL="50799" indent="0">
              <a:buNone/>
            </a:pPr>
            <a:endParaRPr lang="en-IN" sz="2000" dirty="0">
              <a:solidFill>
                <a:schemeClr val="tx1"/>
              </a:solidFill>
              <a:effectLst/>
              <a:latin typeface="+mn-lt"/>
              <a:ea typeface="Times New Roman" panose="02020603050405020304" pitchFamily="18" charset="0"/>
            </a:endParaRPr>
          </a:p>
          <a:p>
            <a:r>
              <a:rPr lang="en-IN" sz="1800" dirty="0">
                <a:solidFill>
                  <a:schemeClr val="tx1"/>
                </a:solidFill>
                <a:latin typeface="+mn-lt"/>
                <a:ea typeface="Calibri" panose="020F0502020204030204" pitchFamily="34" charset="0"/>
                <a:cs typeface="Times New Roman" panose="02020603050405020304" pitchFamily="18" charset="0"/>
              </a:rPr>
              <a:t>C</a:t>
            </a:r>
            <a:r>
              <a:rPr lang="en-IN" sz="1800" dirty="0">
                <a:solidFill>
                  <a:schemeClr val="tx1"/>
                </a:solidFill>
                <a:effectLst/>
                <a:latin typeface="+mn-lt"/>
                <a:ea typeface="Calibri" panose="020F0502020204030204" pitchFamily="34" charset="0"/>
                <a:cs typeface="Times New Roman" panose="02020603050405020304" pitchFamily="18" charset="0"/>
              </a:rPr>
              <a:t>loud computing means storing and accessing the data and programs on remote servers that are hosted on the internet instead of the computer’s hard drive or local server</a:t>
            </a:r>
            <a:endParaRPr lang="en-IN" sz="1800" dirty="0">
              <a:solidFill>
                <a:schemeClr val="tx1"/>
              </a:solidFill>
              <a:latin typeface="+mn-lt"/>
              <a:ea typeface="Times New Roman" panose="02020603050405020304" pitchFamily="18" charset="0"/>
            </a:endParaRPr>
          </a:p>
          <a:p>
            <a:pPr marL="50799" indent="0">
              <a:buNone/>
            </a:pPr>
            <a:endParaRPr lang="en-IN" sz="1800" dirty="0">
              <a:solidFill>
                <a:schemeClr val="tx1"/>
              </a:solidFill>
              <a:effectLst/>
              <a:latin typeface="+mn-lt"/>
              <a:ea typeface="Times New Roman" panose="02020603050405020304" pitchFamily="18" charset="0"/>
            </a:endParaRPr>
          </a:p>
          <a:p>
            <a:r>
              <a:rPr lang="en-IN" sz="1800" dirty="0">
                <a:solidFill>
                  <a:schemeClr val="tx1"/>
                </a:solidFill>
                <a:effectLst/>
                <a:latin typeface="+mn-lt"/>
                <a:ea typeface="Times New Roman" panose="02020603050405020304" pitchFamily="18" charset="0"/>
              </a:rPr>
              <a:t>Cloud computing is on-demand access, via the internet, to computing resources-applications, servers (physical servers and virtual servers), data storage, development tools, networking capabilities, and more like hosted at a remote data centre managed by a cloud services provider (or CSP). (AWS, Azure, GCP, Cisco Cloud Services)</a:t>
            </a:r>
          </a:p>
          <a:p>
            <a:pPr marL="50799" indent="0">
              <a:buNone/>
            </a:pPr>
            <a:endParaRPr lang="en-IN" sz="1800" dirty="0">
              <a:solidFill>
                <a:schemeClr val="tx1"/>
              </a:solidFill>
              <a:latin typeface="+mn-lt"/>
              <a:ea typeface="Times New Roman" panose="02020603050405020304" pitchFamily="18" charset="0"/>
            </a:endParaRPr>
          </a:p>
          <a:p>
            <a:pPr marL="50799" indent="0">
              <a:buNone/>
            </a:pPr>
            <a:endParaRPr lang="en-US" sz="2000" dirty="0">
              <a:latin typeface="+mn-lt"/>
            </a:endParaRPr>
          </a:p>
          <a:p>
            <a:endParaRPr lang="en-US" sz="2000" dirty="0">
              <a:latin typeface="+mn-lt"/>
            </a:endParaRPr>
          </a:p>
          <a:p>
            <a:endParaRPr lang="en-US" sz="2000" dirty="0">
              <a:latin typeface="+mn-lt"/>
            </a:endParaRPr>
          </a:p>
        </p:txBody>
      </p:sp>
      <p:pic>
        <p:nvPicPr>
          <p:cNvPr id="3" name="Picture 2" descr="Diagram">
            <a:extLst>
              <a:ext uri="{FF2B5EF4-FFF2-40B4-BE49-F238E27FC236}">
                <a16:creationId xmlns:a16="http://schemas.microsoft.com/office/drawing/2014/main" id="{3687AE16-1730-CFC6-4617-C2CC019CA2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57462" y="1968761"/>
            <a:ext cx="4824000" cy="3447575"/>
          </a:xfrm>
          <a:prstGeom prst="rect">
            <a:avLst/>
          </a:prstGeom>
        </p:spPr>
      </p:pic>
    </p:spTree>
    <p:extLst>
      <p:ext uri="{BB962C8B-B14F-4D97-AF65-F5344CB8AC3E}">
        <p14:creationId xmlns:p14="http://schemas.microsoft.com/office/powerpoint/2010/main" val="40025446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405727-AA77-3FE6-717D-CBB40838A1D2}"/>
              </a:ext>
            </a:extLst>
          </p:cNvPr>
          <p:cNvSpPr>
            <a:spLocks noGrp="1"/>
          </p:cNvSpPr>
          <p:nvPr>
            <p:ph type="ctrTitle"/>
          </p:nvPr>
        </p:nvSpPr>
        <p:spPr/>
        <p:txBody>
          <a:bodyPr/>
          <a:lstStyle/>
          <a:p>
            <a:r>
              <a:rPr lang="en-IN" sz="4800" dirty="0"/>
              <a:t> What is Cloud Security?</a:t>
            </a:r>
          </a:p>
        </p:txBody>
      </p:sp>
    </p:spTree>
    <p:extLst>
      <p:ext uri="{BB962C8B-B14F-4D97-AF65-F5344CB8AC3E}">
        <p14:creationId xmlns:p14="http://schemas.microsoft.com/office/powerpoint/2010/main" val="69024085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A891C-C0D3-D36E-A548-E33E46105F86}"/>
              </a:ext>
            </a:extLst>
          </p:cNvPr>
          <p:cNvSpPr>
            <a:spLocks noGrp="1"/>
          </p:cNvSpPr>
          <p:nvPr>
            <p:ph type="title"/>
          </p:nvPr>
        </p:nvSpPr>
        <p:spPr/>
        <p:txBody>
          <a:bodyPr/>
          <a:lstStyle/>
          <a:p>
            <a:r>
              <a:rPr lang="en-IN" dirty="0"/>
              <a:t>An Overview Of Cloud Security</a:t>
            </a:r>
          </a:p>
        </p:txBody>
      </p:sp>
      <p:sp>
        <p:nvSpPr>
          <p:cNvPr id="3" name="Text Placeholder 2">
            <a:extLst>
              <a:ext uri="{FF2B5EF4-FFF2-40B4-BE49-F238E27FC236}">
                <a16:creationId xmlns:a16="http://schemas.microsoft.com/office/drawing/2014/main" id="{D51EF488-AB51-EEDE-9ED4-DDE544C16D49}"/>
              </a:ext>
            </a:extLst>
          </p:cNvPr>
          <p:cNvSpPr>
            <a:spLocks noGrp="1"/>
          </p:cNvSpPr>
          <p:nvPr>
            <p:ph type="body" idx="1"/>
          </p:nvPr>
        </p:nvSpPr>
        <p:spPr/>
        <p:txBody>
          <a:bodyPr/>
          <a:lstStyle/>
          <a:p>
            <a:r>
              <a:rPr lang="en-US" sz="2000" dirty="0">
                <a:latin typeface="+mn-lt"/>
              </a:rPr>
              <a:t>Cloud security is a collection of procedures and technology designed to address external and internal threats to business security. </a:t>
            </a:r>
          </a:p>
          <a:p>
            <a:pPr marL="50799" indent="0">
              <a:buNone/>
            </a:pPr>
            <a:endParaRPr lang="en-US" sz="2000" dirty="0">
              <a:latin typeface="+mn-lt"/>
            </a:endParaRPr>
          </a:p>
          <a:p>
            <a:r>
              <a:rPr lang="en-US" sz="2000" dirty="0">
                <a:latin typeface="+mn-lt"/>
              </a:rPr>
              <a:t>Organizations need cloud security as they move toward their digital transformation strategy and incorporate cloud-based tools and services as part of their infrastructure.</a:t>
            </a:r>
          </a:p>
          <a:p>
            <a:endParaRPr lang="en-US" sz="2000" dirty="0">
              <a:latin typeface="+mn-lt"/>
            </a:endParaRPr>
          </a:p>
          <a:p>
            <a:r>
              <a:rPr lang="en-US" sz="2000" dirty="0">
                <a:latin typeface="+mn-lt"/>
              </a:rPr>
              <a:t>Without taking active steps to improve their cloud security, organizations can face significant governance and compliance risks when managing client information, regardless of where it is stored.</a:t>
            </a:r>
            <a:endParaRPr lang="en-IN" sz="2000" dirty="0">
              <a:latin typeface="+mn-lt"/>
            </a:endParaRPr>
          </a:p>
        </p:txBody>
      </p:sp>
    </p:spTree>
    <p:extLst>
      <p:ext uri="{BB962C8B-B14F-4D97-AF65-F5344CB8AC3E}">
        <p14:creationId xmlns:p14="http://schemas.microsoft.com/office/powerpoint/2010/main" val="369125701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1ADBD-2DCA-E5EF-6F6B-D8A440B9F430}"/>
              </a:ext>
            </a:extLst>
          </p:cNvPr>
          <p:cNvSpPr>
            <a:spLocks noGrp="1"/>
          </p:cNvSpPr>
          <p:nvPr>
            <p:ph type="ctrTitle"/>
          </p:nvPr>
        </p:nvSpPr>
        <p:spPr/>
        <p:txBody>
          <a:bodyPr/>
          <a:lstStyle/>
          <a:p>
            <a:r>
              <a:rPr lang="en-IN" sz="4800" dirty="0"/>
              <a:t>Cloud Applications</a:t>
            </a:r>
          </a:p>
        </p:txBody>
      </p:sp>
    </p:spTree>
    <p:extLst>
      <p:ext uri="{BB962C8B-B14F-4D97-AF65-F5344CB8AC3E}">
        <p14:creationId xmlns:p14="http://schemas.microsoft.com/office/powerpoint/2010/main" val="238219451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265F741-0A40-B50D-5C35-E88D4E37B0EB}"/>
              </a:ext>
            </a:extLst>
          </p:cNvPr>
          <p:cNvPicPr>
            <a:picLocks noChangeAspect="1"/>
          </p:cNvPicPr>
          <p:nvPr/>
        </p:nvPicPr>
        <p:blipFill>
          <a:blip r:embed="rId2"/>
          <a:stretch>
            <a:fillRect/>
          </a:stretch>
        </p:blipFill>
        <p:spPr>
          <a:xfrm>
            <a:off x="120000" y="692331"/>
            <a:ext cx="11952000" cy="589805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102713260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2458BD-C4C1-4134-A656-F05B29CFA644}"/>
              </a:ext>
            </a:extLst>
          </p:cNvPr>
          <p:cNvSpPr>
            <a:spLocks noGrp="1"/>
          </p:cNvSpPr>
          <p:nvPr>
            <p:ph type="title"/>
          </p:nvPr>
        </p:nvSpPr>
        <p:spPr/>
        <p:txBody>
          <a:bodyPr/>
          <a:lstStyle/>
          <a:p>
            <a:r>
              <a:rPr lang="en-IN" dirty="0"/>
              <a:t>Summary </a:t>
            </a:r>
          </a:p>
        </p:txBody>
      </p:sp>
      <p:sp>
        <p:nvSpPr>
          <p:cNvPr id="4" name="Slide Number Placeholder 3">
            <a:extLst>
              <a:ext uri="{FF2B5EF4-FFF2-40B4-BE49-F238E27FC236}">
                <a16:creationId xmlns:a16="http://schemas.microsoft.com/office/drawing/2014/main" id="{D9FC1232-479F-442B-B452-18C049D844C4}"/>
              </a:ext>
            </a:extLst>
          </p:cNvPr>
          <p:cNvSpPr>
            <a:spLocks noGrp="1"/>
          </p:cNvSpPr>
          <p:nvPr>
            <p:ph type="sldNum" idx="12"/>
          </p:nvPr>
        </p:nvSpPr>
        <p:spPr/>
        <p:txBody>
          <a:bodyPr/>
          <a:lstStyle/>
          <a:p>
            <a:fld id="{00000000-1234-1234-1234-123412341234}" type="slidenum">
              <a:rPr lang="en" smtClean="0"/>
              <a:pPr/>
              <a:t>44</a:t>
            </a:fld>
            <a:endParaRPr lang="en"/>
          </a:p>
        </p:txBody>
      </p:sp>
      <p:pic>
        <p:nvPicPr>
          <p:cNvPr id="6" name="Picture 5">
            <a:extLst>
              <a:ext uri="{FF2B5EF4-FFF2-40B4-BE49-F238E27FC236}">
                <a16:creationId xmlns:a16="http://schemas.microsoft.com/office/drawing/2014/main" id="{B7AF65B2-F75A-472F-AA26-B7EFEBD8B18D}"/>
              </a:ext>
            </a:extLst>
          </p:cNvPr>
          <p:cNvPicPr>
            <a:picLocks noChangeAspect="1"/>
          </p:cNvPicPr>
          <p:nvPr/>
        </p:nvPicPr>
        <p:blipFill>
          <a:blip r:embed="rId2"/>
          <a:stretch>
            <a:fillRect/>
          </a:stretch>
        </p:blipFill>
        <p:spPr>
          <a:xfrm>
            <a:off x="7916266" y="1517353"/>
            <a:ext cx="4117649" cy="4295100"/>
          </a:xfrm>
          <a:prstGeom prst="rect">
            <a:avLst/>
          </a:prstGeom>
        </p:spPr>
      </p:pic>
      <p:sp>
        <p:nvSpPr>
          <p:cNvPr id="9" name="TextBox 8">
            <a:extLst>
              <a:ext uri="{FF2B5EF4-FFF2-40B4-BE49-F238E27FC236}">
                <a16:creationId xmlns:a16="http://schemas.microsoft.com/office/drawing/2014/main" id="{EAABC729-2842-46B0-BA12-C7E0F8365702}"/>
              </a:ext>
            </a:extLst>
          </p:cNvPr>
          <p:cNvSpPr txBox="1"/>
          <p:nvPr/>
        </p:nvSpPr>
        <p:spPr>
          <a:xfrm>
            <a:off x="945782" y="1592537"/>
            <a:ext cx="6481385" cy="8429487"/>
          </a:xfrm>
          <a:prstGeom prst="rect">
            <a:avLst/>
          </a:prstGeom>
          <a:noFill/>
        </p:spPr>
        <p:txBody>
          <a:bodyPr wrap="square" rtlCol="0">
            <a:spAutoFit/>
          </a:bodyPr>
          <a:lstStyle/>
          <a:p>
            <a:pPr marL="609585" lvl="1" indent="-457189">
              <a:lnSpc>
                <a:spcPct val="115000"/>
              </a:lnSpc>
              <a:spcBef>
                <a:spcPts val="800"/>
              </a:spcBef>
              <a:buClr>
                <a:schemeClr val="accent1"/>
              </a:buClr>
              <a:buSzPts val="1800"/>
              <a:buFont typeface="Roboto"/>
              <a:buChar char="▸"/>
            </a:pPr>
            <a:r>
              <a:rPr lang="en-US" sz="2000" dirty="0">
                <a:latin typeface="+mn-lt"/>
                <a:ea typeface="Roboto" panose="020B0604020202020204" charset="0"/>
              </a:rPr>
              <a:t>In this Module, we have discussed </a:t>
            </a:r>
          </a:p>
          <a:p>
            <a:pPr marL="609585" lvl="1" indent="-457189">
              <a:lnSpc>
                <a:spcPct val="115000"/>
              </a:lnSpc>
              <a:spcBef>
                <a:spcPts val="800"/>
              </a:spcBef>
              <a:buClr>
                <a:schemeClr val="accent1"/>
              </a:buClr>
              <a:buSzPts val="1800"/>
              <a:buFont typeface="Roboto"/>
              <a:buChar char="▸"/>
            </a:pPr>
            <a:r>
              <a:rPr lang="en" sz="2000" dirty="0">
                <a:latin typeface="+mn-lt"/>
              </a:rPr>
              <a:t>Definition of</a:t>
            </a:r>
            <a:r>
              <a:rPr lang="en-US" sz="2000" dirty="0">
                <a:latin typeface="+mn-lt"/>
              </a:rPr>
              <a:t> Cloud Computing</a:t>
            </a:r>
          </a:p>
          <a:p>
            <a:pPr marL="609585" lvl="1" indent="-457189">
              <a:lnSpc>
                <a:spcPct val="115000"/>
              </a:lnSpc>
              <a:spcBef>
                <a:spcPts val="800"/>
              </a:spcBef>
              <a:buClr>
                <a:schemeClr val="accent1"/>
              </a:buClr>
              <a:buSzPts val="1800"/>
              <a:buFont typeface="Roboto"/>
              <a:buChar char="▸"/>
            </a:pPr>
            <a:r>
              <a:rPr lang="en-US" sz="2000" dirty="0">
                <a:latin typeface="+mn-lt"/>
              </a:rPr>
              <a:t>Characteristics of Cloud Computing</a:t>
            </a:r>
          </a:p>
          <a:p>
            <a:pPr marL="609585" lvl="1" indent="-457189">
              <a:lnSpc>
                <a:spcPct val="115000"/>
              </a:lnSpc>
              <a:spcBef>
                <a:spcPts val="800"/>
              </a:spcBef>
              <a:buClr>
                <a:schemeClr val="accent1"/>
              </a:buClr>
              <a:buSzPts val="1800"/>
              <a:buFont typeface="Roboto"/>
              <a:buChar char="▸"/>
            </a:pPr>
            <a:r>
              <a:rPr lang="en-US" sz="2000" dirty="0">
                <a:latin typeface="+mn-lt"/>
              </a:rPr>
              <a:t>Cloud Computing Architecture</a:t>
            </a:r>
          </a:p>
          <a:p>
            <a:pPr marL="609585" lvl="1" indent="-457189">
              <a:lnSpc>
                <a:spcPct val="115000"/>
              </a:lnSpc>
              <a:spcBef>
                <a:spcPts val="800"/>
              </a:spcBef>
              <a:buClr>
                <a:schemeClr val="accent1"/>
              </a:buClr>
              <a:buSzPts val="1800"/>
              <a:buFont typeface="Roboto"/>
              <a:buChar char="▸"/>
            </a:pPr>
            <a:r>
              <a:rPr lang="en-US" sz="2000" dirty="0">
                <a:latin typeface="+mn-lt"/>
              </a:rPr>
              <a:t>Types of Cloud and Computing Services Model</a:t>
            </a:r>
          </a:p>
          <a:p>
            <a:pPr marL="609585" lvl="1" indent="-457189">
              <a:lnSpc>
                <a:spcPct val="115000"/>
              </a:lnSpc>
              <a:spcBef>
                <a:spcPts val="800"/>
              </a:spcBef>
              <a:buClr>
                <a:schemeClr val="accent1"/>
              </a:buClr>
              <a:buSzPts val="1800"/>
              <a:buFont typeface="Roboto"/>
              <a:buChar char="▸"/>
            </a:pPr>
            <a:r>
              <a:rPr lang="en-US" sz="2000" dirty="0">
                <a:latin typeface="+mn-lt"/>
              </a:rPr>
              <a:t>What is Cloud Security?</a:t>
            </a:r>
          </a:p>
          <a:p>
            <a:pPr marL="609585" lvl="1" indent="-457189">
              <a:lnSpc>
                <a:spcPct val="115000"/>
              </a:lnSpc>
              <a:spcBef>
                <a:spcPts val="800"/>
              </a:spcBef>
              <a:buClr>
                <a:schemeClr val="accent1"/>
              </a:buClr>
              <a:buSzPts val="1800"/>
              <a:buFont typeface="Roboto"/>
              <a:buChar char="▸"/>
            </a:pPr>
            <a:r>
              <a:rPr lang="en-US" sz="2000" dirty="0">
                <a:latin typeface="+mn-lt"/>
              </a:rPr>
              <a:t>Applications of Cloud Computing</a:t>
            </a:r>
            <a:endParaRPr lang="en-US" sz="2400" dirty="0">
              <a:latin typeface="+mn-lt"/>
            </a:endParaRPr>
          </a:p>
          <a:p>
            <a:pPr marL="609585" lvl="1" indent="-457189">
              <a:lnSpc>
                <a:spcPct val="115000"/>
              </a:lnSpc>
              <a:spcBef>
                <a:spcPts val="800"/>
              </a:spcBef>
              <a:buClr>
                <a:schemeClr val="accent1"/>
              </a:buClr>
              <a:buSzPts val="1800"/>
              <a:buFont typeface="Roboto"/>
              <a:buChar char="▸"/>
            </a:pPr>
            <a:endParaRPr lang="en-US" sz="2400" dirty="0">
              <a:latin typeface="+mn-lt"/>
            </a:endParaRPr>
          </a:p>
          <a:p>
            <a:pPr marL="609585" lvl="1" indent="-457189">
              <a:lnSpc>
                <a:spcPct val="115000"/>
              </a:lnSpc>
              <a:spcBef>
                <a:spcPts val="800"/>
              </a:spcBef>
              <a:buClr>
                <a:schemeClr val="accent1"/>
              </a:buClr>
              <a:buSzPts val="1800"/>
              <a:buFont typeface="Roboto"/>
              <a:buChar char="▸"/>
            </a:pPr>
            <a:endParaRPr lang="en-US" sz="2400" dirty="0">
              <a:latin typeface="+mn-lt"/>
            </a:endParaRPr>
          </a:p>
          <a:p>
            <a:pPr marL="609585" lvl="1" indent="-457189">
              <a:lnSpc>
                <a:spcPct val="115000"/>
              </a:lnSpc>
              <a:spcBef>
                <a:spcPts val="800"/>
              </a:spcBef>
              <a:buClr>
                <a:schemeClr val="accent1"/>
              </a:buClr>
              <a:buSzPts val="1800"/>
              <a:buFont typeface="Roboto"/>
              <a:buChar char="▸"/>
            </a:pPr>
            <a:endParaRPr lang="en-US" sz="2400" dirty="0">
              <a:latin typeface="+mn-lt"/>
            </a:endParaRPr>
          </a:p>
          <a:p>
            <a:pPr marL="609585" lvl="1" indent="-457189">
              <a:lnSpc>
                <a:spcPct val="115000"/>
              </a:lnSpc>
              <a:spcBef>
                <a:spcPts val="800"/>
              </a:spcBef>
              <a:buClr>
                <a:schemeClr val="accent1"/>
              </a:buClr>
              <a:buSzPts val="1800"/>
              <a:buFont typeface="Roboto"/>
              <a:buChar char="▸"/>
            </a:pPr>
            <a:endParaRPr lang="en-US" sz="2400" dirty="0">
              <a:latin typeface="+mn-lt"/>
            </a:endParaRPr>
          </a:p>
          <a:p>
            <a:pPr marL="609585" lvl="1" indent="-457189">
              <a:lnSpc>
                <a:spcPct val="115000"/>
              </a:lnSpc>
              <a:spcBef>
                <a:spcPts val="800"/>
              </a:spcBef>
              <a:buClr>
                <a:schemeClr val="accent1"/>
              </a:buClr>
              <a:buSzPts val="1800"/>
              <a:buFont typeface="Roboto"/>
              <a:buChar char="▸"/>
            </a:pPr>
            <a:endParaRPr lang="en-US" sz="2400" dirty="0">
              <a:latin typeface="+mn-lt"/>
            </a:endParaRPr>
          </a:p>
          <a:p>
            <a:pPr marL="609585" lvl="1" indent="-457189">
              <a:lnSpc>
                <a:spcPct val="115000"/>
              </a:lnSpc>
              <a:spcBef>
                <a:spcPts val="800"/>
              </a:spcBef>
              <a:buClr>
                <a:schemeClr val="accent1"/>
              </a:buClr>
              <a:buSzPts val="1800"/>
              <a:buFont typeface="Roboto"/>
              <a:buChar char="▸"/>
            </a:pPr>
            <a:endParaRPr lang="en-US" sz="2400" dirty="0">
              <a:latin typeface="Roboto" panose="020B0604020202020204" charset="0"/>
              <a:ea typeface="Roboto" panose="020B0604020202020204" charset="0"/>
            </a:endParaRPr>
          </a:p>
          <a:p>
            <a:pPr marL="609585" lvl="1" indent="-457189">
              <a:lnSpc>
                <a:spcPct val="115000"/>
              </a:lnSpc>
              <a:spcBef>
                <a:spcPts val="800"/>
              </a:spcBef>
              <a:buClr>
                <a:schemeClr val="accent1"/>
              </a:buClr>
              <a:buSzPts val="1800"/>
              <a:buFont typeface="Roboto"/>
              <a:buChar char="▸"/>
            </a:pPr>
            <a:endParaRPr lang="en-US" sz="2400" dirty="0">
              <a:latin typeface="Roboto" panose="020B0604020202020204" charset="0"/>
              <a:ea typeface="Roboto" panose="020B0604020202020204" charset="0"/>
            </a:endParaRPr>
          </a:p>
          <a:p>
            <a:pPr marL="609585" lvl="1" indent="-457189">
              <a:lnSpc>
                <a:spcPct val="115000"/>
              </a:lnSpc>
              <a:spcBef>
                <a:spcPts val="800"/>
              </a:spcBef>
              <a:buClr>
                <a:schemeClr val="accent1"/>
              </a:buClr>
              <a:buSzPts val="1800"/>
              <a:buFont typeface="Roboto"/>
              <a:buChar char="▸"/>
            </a:pPr>
            <a:endParaRPr lang="en-US" sz="2400" dirty="0">
              <a:latin typeface="Roboto" panose="020B0604020202020204" charset="0"/>
              <a:ea typeface="Roboto" panose="020B0604020202020204" charset="0"/>
            </a:endParaRPr>
          </a:p>
          <a:p>
            <a:pPr marL="609585" lvl="4" indent="-457189">
              <a:lnSpc>
                <a:spcPct val="115000"/>
              </a:lnSpc>
              <a:spcBef>
                <a:spcPts val="800"/>
              </a:spcBef>
              <a:buClr>
                <a:schemeClr val="accent1"/>
              </a:buClr>
              <a:buSzPts val="1800"/>
              <a:buFont typeface="Roboto"/>
              <a:buChar char="▸"/>
            </a:pPr>
            <a:endParaRPr lang="en-US" sz="2400" dirty="0">
              <a:latin typeface="Roboto" panose="020B0604020202020204" charset="0"/>
              <a:ea typeface="Roboto" panose="020B0604020202020204" charset="0"/>
            </a:endParaRPr>
          </a:p>
          <a:p>
            <a:pPr marL="609585" lvl="4" indent="-457189">
              <a:lnSpc>
                <a:spcPct val="115000"/>
              </a:lnSpc>
              <a:spcBef>
                <a:spcPts val="800"/>
              </a:spcBef>
              <a:buClr>
                <a:schemeClr val="accent1"/>
              </a:buClr>
              <a:buSzPts val="1800"/>
              <a:buFont typeface="Roboto"/>
              <a:buChar char="▸"/>
            </a:pPr>
            <a:endParaRPr lang="en-US" sz="2400" dirty="0">
              <a:latin typeface="Roboto" panose="020B0604020202020204" charset="0"/>
              <a:ea typeface="Roboto" panose="020B0604020202020204" charset="0"/>
            </a:endParaRPr>
          </a:p>
        </p:txBody>
      </p:sp>
    </p:spTree>
    <p:extLst>
      <p:ext uri="{BB962C8B-B14F-4D97-AF65-F5344CB8AC3E}">
        <p14:creationId xmlns:p14="http://schemas.microsoft.com/office/powerpoint/2010/main" val="23739347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p36"/>
          <p:cNvSpPr txBox="1">
            <a:spLocks noGrp="1"/>
          </p:cNvSpPr>
          <p:nvPr>
            <p:ph type="sldNum" idx="12"/>
          </p:nvPr>
        </p:nvSpPr>
        <p:spPr>
          <a:xfrm>
            <a:off x="0" y="0"/>
            <a:ext cx="793200" cy="975600"/>
          </a:xfrm>
          <a:prstGeom prst="rect">
            <a:avLst/>
          </a:prstGeom>
        </p:spPr>
        <p:txBody>
          <a:bodyPr spcFirstLastPara="1" wrap="square" lIns="121900" tIns="121900" rIns="121900" bIns="121900" anchor="ctr" anchorCtr="0">
            <a:noAutofit/>
          </a:bodyPr>
          <a:lstStyle/>
          <a:p>
            <a:fld id="{00000000-1234-1234-1234-123412341234}" type="slidenum">
              <a:rPr lang="en"/>
              <a:pPr/>
              <a:t>45</a:t>
            </a:fld>
            <a:endParaRPr/>
          </a:p>
        </p:txBody>
      </p:sp>
      <p:sp>
        <p:nvSpPr>
          <p:cNvPr id="309" name="Google Shape;309;p36"/>
          <p:cNvSpPr txBox="1">
            <a:spLocks noGrp="1"/>
          </p:cNvSpPr>
          <p:nvPr>
            <p:ph type="ctrTitle" idx="4294967295"/>
          </p:nvPr>
        </p:nvSpPr>
        <p:spPr>
          <a:xfrm>
            <a:off x="1377733" y="2111133"/>
            <a:ext cx="8896800" cy="1546400"/>
          </a:xfrm>
          <a:prstGeom prst="rect">
            <a:avLst/>
          </a:prstGeom>
        </p:spPr>
        <p:txBody>
          <a:bodyPr spcFirstLastPara="1" wrap="square" lIns="121900" tIns="121900" rIns="121900" bIns="121900" anchor="ctr" anchorCtr="0">
            <a:noAutofit/>
          </a:bodyPr>
          <a:lstStyle/>
          <a:p>
            <a:r>
              <a:rPr lang="en" sz="6000" dirty="0">
                <a:solidFill>
                  <a:schemeClr val="accent1"/>
                </a:solidFill>
              </a:rPr>
              <a:t>THANKS!</a:t>
            </a:r>
            <a:endParaRPr sz="6000" dirty="0">
              <a:solidFill>
                <a:schemeClr val="accent1"/>
              </a:solidFill>
            </a:endParaRPr>
          </a:p>
        </p:txBody>
      </p:sp>
    </p:spTree>
    <p:extLst>
      <p:ext uri="{BB962C8B-B14F-4D97-AF65-F5344CB8AC3E}">
        <p14:creationId xmlns:p14="http://schemas.microsoft.com/office/powerpoint/2010/main" val="36676429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31976F-C976-EFB1-DE44-2B46D1FDCFDA}"/>
              </a:ext>
            </a:extLst>
          </p:cNvPr>
          <p:cNvSpPr>
            <a:spLocks noGrp="1"/>
          </p:cNvSpPr>
          <p:nvPr>
            <p:ph type="title"/>
          </p:nvPr>
        </p:nvSpPr>
        <p:spPr/>
        <p:txBody>
          <a:bodyPr/>
          <a:lstStyle/>
          <a:p>
            <a:r>
              <a:rPr lang="en-IN" dirty="0"/>
              <a:t>What Is Cloud Computing?</a:t>
            </a:r>
          </a:p>
        </p:txBody>
      </p:sp>
      <p:sp>
        <p:nvSpPr>
          <p:cNvPr id="3" name="Text Placeholder 2">
            <a:extLst>
              <a:ext uri="{FF2B5EF4-FFF2-40B4-BE49-F238E27FC236}">
                <a16:creationId xmlns:a16="http://schemas.microsoft.com/office/drawing/2014/main" id="{02DA0A72-F695-8DF1-2B5D-A2F3EDEDD9F1}"/>
              </a:ext>
            </a:extLst>
          </p:cNvPr>
          <p:cNvSpPr>
            <a:spLocks noGrp="1"/>
          </p:cNvSpPr>
          <p:nvPr>
            <p:ph type="body" idx="1"/>
          </p:nvPr>
        </p:nvSpPr>
        <p:spPr>
          <a:xfrm>
            <a:off x="746450" y="1250302"/>
            <a:ext cx="6690048" cy="5317598"/>
          </a:xfrm>
        </p:spPr>
        <p:txBody>
          <a:bodyPr/>
          <a:lstStyle/>
          <a:p>
            <a:pPr>
              <a:lnSpc>
                <a:spcPct val="150000"/>
              </a:lnSpc>
            </a:pPr>
            <a:r>
              <a:rPr lang="en-IN" sz="2000" dirty="0">
                <a:latin typeface="+mn-lt"/>
              </a:rPr>
              <a:t>It is a service rather than a product.</a:t>
            </a:r>
          </a:p>
          <a:p>
            <a:pPr>
              <a:lnSpc>
                <a:spcPct val="150000"/>
              </a:lnSpc>
            </a:pPr>
            <a:r>
              <a:rPr lang="en-IN" sz="2000" dirty="0">
                <a:latin typeface="+mn-lt"/>
              </a:rPr>
              <a:t>No need to install software and high configured machinery.</a:t>
            </a:r>
          </a:p>
          <a:p>
            <a:pPr>
              <a:lnSpc>
                <a:spcPct val="150000"/>
              </a:lnSpc>
            </a:pPr>
            <a:r>
              <a:rPr lang="en-IN" sz="2000" dirty="0">
                <a:latin typeface="+mn-lt"/>
              </a:rPr>
              <a:t>You can access cloud based applications through a web browser or a light weight desktop or mobile app.</a:t>
            </a:r>
          </a:p>
          <a:p>
            <a:pPr>
              <a:lnSpc>
                <a:spcPct val="150000"/>
              </a:lnSpc>
            </a:pPr>
            <a:r>
              <a:rPr lang="en-IN" sz="2000" dirty="0">
                <a:latin typeface="+mn-lt"/>
              </a:rPr>
              <a:t>Service is fully managed by service provider and only you need is good internet speed</a:t>
            </a:r>
          </a:p>
          <a:p>
            <a:pPr>
              <a:lnSpc>
                <a:spcPct val="150000"/>
              </a:lnSpc>
            </a:pPr>
            <a:r>
              <a:rPr lang="en-IN" sz="2000" dirty="0">
                <a:latin typeface="+mn-lt"/>
              </a:rPr>
              <a:t>A simple examples are Gmail, yahoo, Hotmail etc</a:t>
            </a:r>
          </a:p>
        </p:txBody>
      </p:sp>
      <p:pic>
        <p:nvPicPr>
          <p:cNvPr id="5" name="Picture 4">
            <a:extLst>
              <a:ext uri="{FF2B5EF4-FFF2-40B4-BE49-F238E27FC236}">
                <a16:creationId xmlns:a16="http://schemas.microsoft.com/office/drawing/2014/main" id="{96DE6A6B-5A37-9069-03A2-4A886F49BFD8}"/>
              </a:ext>
            </a:extLst>
          </p:cNvPr>
          <p:cNvPicPr>
            <a:picLocks noChangeAspect="1"/>
          </p:cNvPicPr>
          <p:nvPr/>
        </p:nvPicPr>
        <p:blipFill>
          <a:blip r:embed="rId2"/>
          <a:stretch>
            <a:fillRect/>
          </a:stretch>
        </p:blipFill>
        <p:spPr>
          <a:xfrm>
            <a:off x="7361854" y="2572440"/>
            <a:ext cx="4752000" cy="2969368"/>
          </a:xfrm>
          <a:prstGeom prst="rect">
            <a:avLst/>
          </a:prstGeom>
        </p:spPr>
      </p:pic>
    </p:spTree>
    <p:extLst>
      <p:ext uri="{BB962C8B-B14F-4D97-AF65-F5344CB8AC3E}">
        <p14:creationId xmlns:p14="http://schemas.microsoft.com/office/powerpoint/2010/main" val="29810226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9D223A-C27C-F0CA-A471-6F3C8C08541D}"/>
              </a:ext>
            </a:extLst>
          </p:cNvPr>
          <p:cNvSpPr>
            <a:spLocks noGrp="1"/>
          </p:cNvSpPr>
          <p:nvPr>
            <p:ph type="title"/>
          </p:nvPr>
        </p:nvSpPr>
        <p:spPr/>
        <p:txBody>
          <a:bodyPr/>
          <a:lstStyle/>
          <a:p>
            <a:r>
              <a:rPr lang="en-IN" dirty="0"/>
              <a:t>Why Cloud Computing?</a:t>
            </a:r>
          </a:p>
        </p:txBody>
      </p:sp>
      <p:sp>
        <p:nvSpPr>
          <p:cNvPr id="3" name="Text Placeholder 2">
            <a:extLst>
              <a:ext uri="{FF2B5EF4-FFF2-40B4-BE49-F238E27FC236}">
                <a16:creationId xmlns:a16="http://schemas.microsoft.com/office/drawing/2014/main" id="{6648AA7B-9861-E3F7-BE1B-6A703722DD18}"/>
              </a:ext>
            </a:extLst>
          </p:cNvPr>
          <p:cNvSpPr>
            <a:spLocks noGrp="1"/>
          </p:cNvSpPr>
          <p:nvPr>
            <p:ph type="body" idx="1"/>
          </p:nvPr>
        </p:nvSpPr>
        <p:spPr>
          <a:xfrm>
            <a:off x="1297187" y="1657494"/>
            <a:ext cx="10109200" cy="4832406"/>
          </a:xfrm>
        </p:spPr>
        <p:txBody>
          <a:bodyPr/>
          <a:lstStyle/>
          <a:p>
            <a:pPr algn="just"/>
            <a:r>
              <a:rPr lang="en-US" sz="2000" dirty="0">
                <a:solidFill>
                  <a:srgbClr val="212529"/>
                </a:solidFill>
                <a:latin typeface="+mn-lt"/>
              </a:rPr>
              <a:t>C</a:t>
            </a:r>
            <a:r>
              <a:rPr lang="en-US" sz="2000" i="0" dirty="0">
                <a:solidFill>
                  <a:srgbClr val="212529"/>
                </a:solidFill>
                <a:effectLst/>
                <a:latin typeface="+mn-lt"/>
              </a:rPr>
              <a:t>loud computing takes away most of the technical workloads. You can plug into your servers via the internet. With cloud adoption, data centers are slowly turning into legacy systems.</a:t>
            </a:r>
          </a:p>
          <a:p>
            <a:pPr marL="50799" indent="0" algn="just">
              <a:buNone/>
            </a:pPr>
            <a:endParaRPr lang="en-US" sz="2000" i="0" dirty="0">
              <a:solidFill>
                <a:srgbClr val="212529"/>
              </a:solidFill>
              <a:effectLst/>
              <a:latin typeface="+mn-lt"/>
            </a:endParaRPr>
          </a:p>
          <a:p>
            <a:pPr algn="just"/>
            <a:r>
              <a:rPr lang="en-US" sz="2000" i="0" dirty="0">
                <a:solidFill>
                  <a:srgbClr val="212529"/>
                </a:solidFill>
                <a:effectLst/>
                <a:latin typeface="+mn-lt"/>
              </a:rPr>
              <a:t>With cloud computing, businesses have:               </a:t>
            </a:r>
          </a:p>
          <a:p>
            <a:pPr marL="457200" indent="-342900">
              <a:lnSpc>
                <a:spcPct val="115000"/>
              </a:lnSpc>
              <a:spcBef>
                <a:spcPts val="600"/>
              </a:spcBef>
              <a:buClr>
                <a:schemeClr val="accent1"/>
              </a:buClr>
              <a:buSzPts val="1800"/>
              <a:buFont typeface="Arial" panose="020B0604020202020204" pitchFamily="34" charset="0"/>
              <a:buChar char="•"/>
            </a:pPr>
            <a:r>
              <a:rPr lang="en-US" sz="1800" i="0" dirty="0">
                <a:solidFill>
                  <a:srgbClr val="212529"/>
                </a:solidFill>
                <a:effectLst/>
                <a:latin typeface="+mn-lt"/>
              </a:rPr>
              <a:t>Less technical workloads</a:t>
            </a:r>
            <a:endParaRPr lang="en-US" sz="1800" dirty="0">
              <a:latin typeface="+mn-lt"/>
              <a:ea typeface="Roboto" panose="020B0604020202020204" charset="0"/>
            </a:endParaRPr>
          </a:p>
          <a:p>
            <a:pPr marL="457200" lvl="1" indent="-342900">
              <a:lnSpc>
                <a:spcPct val="115000"/>
              </a:lnSpc>
              <a:spcBef>
                <a:spcPts val="600"/>
              </a:spcBef>
              <a:buClr>
                <a:schemeClr val="accent1"/>
              </a:buClr>
              <a:buSzPts val="1800"/>
              <a:buFont typeface="Arial" panose="020B0604020202020204" pitchFamily="34" charset="0"/>
              <a:buChar char="•"/>
            </a:pPr>
            <a:r>
              <a:rPr lang="en-US" sz="1800" i="0" dirty="0">
                <a:solidFill>
                  <a:srgbClr val="212529"/>
                </a:solidFill>
                <a:effectLst/>
                <a:latin typeface="+mn-lt"/>
              </a:rPr>
              <a:t>Lower security risk</a:t>
            </a:r>
          </a:p>
          <a:p>
            <a:pPr marL="457200" lvl="1" indent="-342900">
              <a:lnSpc>
                <a:spcPct val="115000"/>
              </a:lnSpc>
              <a:spcBef>
                <a:spcPts val="600"/>
              </a:spcBef>
              <a:buClr>
                <a:schemeClr val="accent1"/>
              </a:buClr>
              <a:buSzPts val="1800"/>
              <a:buFont typeface="Arial" panose="020B0604020202020204" pitchFamily="34" charset="0"/>
              <a:buChar char="•"/>
            </a:pPr>
            <a:r>
              <a:rPr lang="en-US" sz="1800" i="0" dirty="0">
                <a:solidFill>
                  <a:srgbClr val="212529"/>
                </a:solidFill>
                <a:effectLst/>
                <a:latin typeface="+mn-lt"/>
              </a:rPr>
              <a:t>Flexible infrastructure</a:t>
            </a:r>
          </a:p>
          <a:p>
            <a:pPr marL="457200" lvl="1" indent="-342900">
              <a:lnSpc>
                <a:spcPct val="115000"/>
              </a:lnSpc>
              <a:spcBef>
                <a:spcPts val="600"/>
              </a:spcBef>
              <a:buClr>
                <a:schemeClr val="accent1"/>
              </a:buClr>
              <a:buSzPts val="1800"/>
              <a:buFont typeface="Arial" panose="020B0604020202020204" pitchFamily="34" charset="0"/>
              <a:buChar char="•"/>
            </a:pPr>
            <a:r>
              <a:rPr lang="en-US" sz="1800" i="0" dirty="0">
                <a:solidFill>
                  <a:srgbClr val="212529"/>
                </a:solidFill>
                <a:effectLst/>
                <a:latin typeface="+mn-lt"/>
              </a:rPr>
              <a:t>Pay-as-you-go pricing model</a:t>
            </a:r>
          </a:p>
          <a:p>
            <a:pPr marL="457200" lvl="1" indent="-342900">
              <a:lnSpc>
                <a:spcPct val="115000"/>
              </a:lnSpc>
              <a:spcBef>
                <a:spcPts val="600"/>
              </a:spcBef>
              <a:buClr>
                <a:schemeClr val="accent1"/>
              </a:buClr>
              <a:buSzPts val="1800"/>
              <a:buFont typeface="Arial" panose="020B0604020202020204" pitchFamily="34" charset="0"/>
              <a:buChar char="•"/>
            </a:pPr>
            <a:r>
              <a:rPr lang="en-US" sz="1800" i="0" dirty="0">
                <a:solidFill>
                  <a:srgbClr val="212529"/>
                </a:solidFill>
                <a:effectLst/>
                <a:latin typeface="+mn-lt"/>
              </a:rPr>
              <a:t>Global scaling</a:t>
            </a:r>
          </a:p>
          <a:p>
            <a:pPr marL="50799" indent="0" algn="l">
              <a:buNone/>
            </a:pPr>
            <a:endParaRPr lang="en-US" sz="1600" i="0" dirty="0">
              <a:solidFill>
                <a:srgbClr val="212529"/>
              </a:solidFill>
              <a:effectLst/>
              <a:latin typeface="+mn-lt"/>
            </a:endParaRPr>
          </a:p>
          <a:p>
            <a:pPr marL="50799" indent="0" algn="l">
              <a:buNone/>
            </a:pPr>
            <a:r>
              <a:rPr lang="en-US" sz="1600" i="0" dirty="0">
                <a:solidFill>
                  <a:srgbClr val="212529"/>
                </a:solidFill>
                <a:effectLst/>
                <a:latin typeface="+mn-lt"/>
              </a:rPr>
              <a:t>                      </a:t>
            </a:r>
          </a:p>
          <a:p>
            <a:pPr marL="50799" indent="0" algn="l">
              <a:buNone/>
            </a:pPr>
            <a:r>
              <a:rPr lang="en-US" sz="1600" i="0" dirty="0">
                <a:solidFill>
                  <a:srgbClr val="212529"/>
                </a:solidFill>
                <a:effectLst/>
                <a:latin typeface="+mn-lt"/>
              </a:rPr>
              <a:t>                       </a:t>
            </a:r>
          </a:p>
          <a:p>
            <a:pPr marL="50799" indent="0" algn="l">
              <a:buNone/>
            </a:pPr>
            <a:r>
              <a:rPr lang="en-US" sz="1600" i="0" dirty="0">
                <a:solidFill>
                  <a:srgbClr val="212529"/>
                </a:solidFill>
                <a:effectLst/>
                <a:latin typeface="+mn-lt"/>
              </a:rPr>
              <a:t>                      </a:t>
            </a:r>
            <a:endParaRPr lang="en-US" sz="1600" dirty="0">
              <a:latin typeface="Roboto" panose="020B0604020202020204" charset="0"/>
              <a:ea typeface="Roboto" panose="020B0604020202020204" charset="0"/>
            </a:endParaRPr>
          </a:p>
          <a:p>
            <a:pPr marL="457200" lvl="1" indent="-342900">
              <a:lnSpc>
                <a:spcPct val="115000"/>
              </a:lnSpc>
              <a:spcBef>
                <a:spcPts val="600"/>
              </a:spcBef>
              <a:buClr>
                <a:schemeClr val="accent1"/>
              </a:buClr>
              <a:buSzPts val="1800"/>
              <a:buFont typeface="Roboto"/>
              <a:buChar char="▸"/>
            </a:pPr>
            <a:endParaRPr lang="en-US" sz="1600" dirty="0">
              <a:latin typeface="Roboto" panose="020B0604020202020204" charset="0"/>
              <a:ea typeface="Roboto" panose="020B0604020202020204" charset="0"/>
            </a:endParaRPr>
          </a:p>
          <a:p>
            <a:pPr marL="50799" indent="0" algn="l">
              <a:buNone/>
            </a:pPr>
            <a:endParaRPr lang="en-US" sz="2000" dirty="0">
              <a:solidFill>
                <a:srgbClr val="212529"/>
              </a:solidFill>
              <a:latin typeface="+mn-lt"/>
            </a:endParaRPr>
          </a:p>
          <a:p>
            <a:pPr marL="50799" indent="0" algn="l">
              <a:buNone/>
            </a:pPr>
            <a:endParaRPr lang="en-US" sz="2000" i="0" dirty="0">
              <a:solidFill>
                <a:srgbClr val="212529"/>
              </a:solidFill>
              <a:effectLst/>
              <a:latin typeface="+mn-lt"/>
            </a:endParaRPr>
          </a:p>
          <a:p>
            <a:pPr marL="50799" indent="0" algn="l">
              <a:buNone/>
            </a:pPr>
            <a:endParaRPr lang="en-US" sz="2000" dirty="0">
              <a:solidFill>
                <a:srgbClr val="212529"/>
              </a:solidFill>
              <a:latin typeface="+mn-lt"/>
            </a:endParaRPr>
          </a:p>
          <a:p>
            <a:pPr marL="50799" indent="0" algn="l">
              <a:buNone/>
            </a:pPr>
            <a:r>
              <a:rPr lang="en-US" sz="2000" i="0" dirty="0">
                <a:solidFill>
                  <a:srgbClr val="212529"/>
                </a:solidFill>
                <a:effectLst/>
                <a:latin typeface="+mn-lt"/>
              </a:rPr>
              <a:t> </a:t>
            </a:r>
            <a:endParaRPr lang="en-IN" dirty="0"/>
          </a:p>
        </p:txBody>
      </p:sp>
      <p:pic>
        <p:nvPicPr>
          <p:cNvPr id="7" name="Picture 6">
            <a:extLst>
              <a:ext uri="{FF2B5EF4-FFF2-40B4-BE49-F238E27FC236}">
                <a16:creationId xmlns:a16="http://schemas.microsoft.com/office/drawing/2014/main" id="{3776DFDB-9E01-6EE7-1CFA-2F0615638DAC}"/>
              </a:ext>
            </a:extLst>
          </p:cNvPr>
          <p:cNvPicPr>
            <a:picLocks noChangeAspect="1"/>
          </p:cNvPicPr>
          <p:nvPr/>
        </p:nvPicPr>
        <p:blipFill>
          <a:blip r:embed="rId2"/>
          <a:stretch>
            <a:fillRect/>
          </a:stretch>
        </p:blipFill>
        <p:spPr>
          <a:xfrm>
            <a:off x="7059482" y="3326364"/>
            <a:ext cx="4572000" cy="286861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620061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8FFB8-65D0-FAD9-5979-D987FD72E4D4}"/>
              </a:ext>
            </a:extLst>
          </p:cNvPr>
          <p:cNvSpPr>
            <a:spLocks noGrp="1"/>
          </p:cNvSpPr>
          <p:nvPr>
            <p:ph type="title"/>
          </p:nvPr>
        </p:nvSpPr>
        <p:spPr/>
        <p:txBody>
          <a:bodyPr/>
          <a:lstStyle/>
          <a:p>
            <a:r>
              <a:rPr lang="en-IN" dirty="0"/>
              <a:t>Why Cloud Computing?</a:t>
            </a:r>
          </a:p>
        </p:txBody>
      </p:sp>
      <p:pic>
        <p:nvPicPr>
          <p:cNvPr id="5" name="Picture 4">
            <a:extLst>
              <a:ext uri="{FF2B5EF4-FFF2-40B4-BE49-F238E27FC236}">
                <a16:creationId xmlns:a16="http://schemas.microsoft.com/office/drawing/2014/main" id="{0AC7EF85-BF61-E1A6-95FD-F17245B7725F}"/>
              </a:ext>
            </a:extLst>
          </p:cNvPr>
          <p:cNvPicPr>
            <a:picLocks noChangeAspect="1"/>
          </p:cNvPicPr>
          <p:nvPr/>
        </p:nvPicPr>
        <p:blipFill>
          <a:blip r:embed="rId2"/>
          <a:stretch>
            <a:fillRect/>
          </a:stretch>
        </p:blipFill>
        <p:spPr>
          <a:xfrm>
            <a:off x="1677956" y="1366900"/>
            <a:ext cx="9864000" cy="5178600"/>
          </a:xfrm>
          <a:prstGeom prst="rect">
            <a:avLst/>
          </a:prstGeom>
        </p:spPr>
      </p:pic>
    </p:spTree>
    <p:extLst>
      <p:ext uri="{BB962C8B-B14F-4D97-AF65-F5344CB8AC3E}">
        <p14:creationId xmlns:p14="http://schemas.microsoft.com/office/powerpoint/2010/main" val="23479949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AAA689-FEA5-FF3D-B796-466A73225C37}"/>
              </a:ext>
            </a:extLst>
          </p:cNvPr>
          <p:cNvSpPr>
            <a:spLocks noGrp="1"/>
          </p:cNvSpPr>
          <p:nvPr>
            <p:ph type="title"/>
          </p:nvPr>
        </p:nvSpPr>
        <p:spPr>
          <a:xfrm>
            <a:off x="1473200" y="332867"/>
            <a:ext cx="8966000" cy="998800"/>
          </a:xfrm>
        </p:spPr>
        <p:txBody>
          <a:bodyPr/>
          <a:lstStyle/>
          <a:p>
            <a:br>
              <a:rPr lang="en-US" b="1" i="0" dirty="0">
                <a:effectLst/>
                <a:latin typeface="Calibre"/>
              </a:rPr>
            </a:br>
            <a:endParaRPr lang="en-IN" dirty="0"/>
          </a:p>
        </p:txBody>
      </p:sp>
      <p:sp>
        <p:nvSpPr>
          <p:cNvPr id="3" name="Text Placeholder 2">
            <a:extLst>
              <a:ext uri="{FF2B5EF4-FFF2-40B4-BE49-F238E27FC236}">
                <a16:creationId xmlns:a16="http://schemas.microsoft.com/office/drawing/2014/main" id="{A8169387-CB04-6F76-36E3-26AF8C39B6C4}"/>
              </a:ext>
            </a:extLst>
          </p:cNvPr>
          <p:cNvSpPr>
            <a:spLocks noGrp="1"/>
          </p:cNvSpPr>
          <p:nvPr>
            <p:ph type="body" idx="1"/>
          </p:nvPr>
        </p:nvSpPr>
        <p:spPr/>
        <p:txBody>
          <a:bodyPr/>
          <a:lstStyle/>
          <a:p>
            <a:pPr marL="50799" indent="0" algn="l">
              <a:buNone/>
            </a:pPr>
            <a:r>
              <a:rPr lang="en-US" sz="2000" b="0" i="0" dirty="0">
                <a:solidFill>
                  <a:srgbClr val="202020"/>
                </a:solidFill>
                <a:effectLst/>
                <a:latin typeface="Calibre"/>
              </a:rPr>
              <a:t>There are many cloud computing services available to individual users, but the "big three" are: </a:t>
            </a:r>
          </a:p>
          <a:p>
            <a:pPr algn="l">
              <a:buFont typeface="Arial" panose="020B0604020202020204" pitchFamily="34" charset="0"/>
              <a:buChar char="•"/>
            </a:pPr>
            <a:r>
              <a:rPr lang="en-US" sz="2000" b="0" i="0" dirty="0">
                <a:solidFill>
                  <a:srgbClr val="202020"/>
                </a:solidFill>
                <a:effectLst/>
                <a:latin typeface="Calibre"/>
              </a:rPr>
              <a:t>Amazon Web Services (AWS)</a:t>
            </a:r>
          </a:p>
          <a:p>
            <a:pPr algn="l">
              <a:buFont typeface="Arial" panose="020B0604020202020204" pitchFamily="34" charset="0"/>
              <a:buChar char="•"/>
            </a:pPr>
            <a:r>
              <a:rPr lang="en-US" sz="2000" b="0" i="0" dirty="0">
                <a:solidFill>
                  <a:srgbClr val="202020"/>
                </a:solidFill>
                <a:effectLst/>
                <a:latin typeface="Calibre"/>
              </a:rPr>
              <a:t>Google Cloud Platform (GCP)</a:t>
            </a:r>
          </a:p>
          <a:p>
            <a:pPr algn="l">
              <a:buFont typeface="Arial" panose="020B0604020202020204" pitchFamily="34" charset="0"/>
              <a:buChar char="•"/>
            </a:pPr>
            <a:r>
              <a:rPr lang="en-US" sz="2000" b="0" i="0" dirty="0">
                <a:solidFill>
                  <a:srgbClr val="202020"/>
                </a:solidFill>
                <a:effectLst/>
                <a:latin typeface="Calibre"/>
              </a:rPr>
              <a:t>Microsoft Azure</a:t>
            </a:r>
          </a:p>
          <a:p>
            <a:pPr algn="l">
              <a:buFont typeface="Arial" panose="020B0604020202020204" pitchFamily="34" charset="0"/>
              <a:buChar char="•"/>
            </a:pPr>
            <a:endParaRPr lang="en-US" sz="2000" dirty="0">
              <a:solidFill>
                <a:srgbClr val="202020"/>
              </a:solidFill>
              <a:latin typeface="Calibre"/>
            </a:endParaRPr>
          </a:p>
          <a:p>
            <a:pPr marL="50799" indent="0" algn="l">
              <a:buNone/>
            </a:pPr>
            <a:r>
              <a:rPr lang="en-US" sz="2000" b="0" i="0" dirty="0">
                <a:solidFill>
                  <a:schemeClr val="tx1"/>
                </a:solidFill>
                <a:effectLst/>
                <a:latin typeface="+mn-lt"/>
              </a:rPr>
              <a:t>The service you choose will depend on: </a:t>
            </a:r>
          </a:p>
          <a:p>
            <a:pPr algn="l">
              <a:buFont typeface="Arial" panose="020B0604020202020204" pitchFamily="34" charset="0"/>
              <a:buChar char="•"/>
            </a:pPr>
            <a:r>
              <a:rPr lang="en-US" sz="2000" b="0" i="0" dirty="0">
                <a:solidFill>
                  <a:schemeClr val="tx1"/>
                </a:solidFill>
                <a:effectLst/>
                <a:latin typeface="+mn-lt"/>
              </a:rPr>
              <a:t>The scale of your business</a:t>
            </a:r>
          </a:p>
          <a:p>
            <a:pPr algn="l">
              <a:buFont typeface="Arial" panose="020B0604020202020204" pitchFamily="34" charset="0"/>
              <a:buChar char="•"/>
            </a:pPr>
            <a:r>
              <a:rPr lang="en-US" sz="2000" b="0" i="0" dirty="0">
                <a:solidFill>
                  <a:schemeClr val="tx1"/>
                </a:solidFill>
                <a:effectLst/>
                <a:latin typeface="+mn-lt"/>
              </a:rPr>
              <a:t>Your business structure</a:t>
            </a:r>
          </a:p>
          <a:p>
            <a:pPr algn="l">
              <a:buFont typeface="Arial" panose="020B0604020202020204" pitchFamily="34" charset="0"/>
              <a:buChar char="•"/>
            </a:pPr>
            <a:r>
              <a:rPr lang="en-US" sz="2000" b="0" i="0" dirty="0">
                <a:solidFill>
                  <a:schemeClr val="tx1"/>
                </a:solidFill>
                <a:effectLst/>
                <a:latin typeface="+mn-lt"/>
              </a:rPr>
              <a:t>How much of the work you want to outsource</a:t>
            </a:r>
          </a:p>
          <a:p>
            <a:pPr marL="50799" indent="0" algn="l">
              <a:buNone/>
            </a:pPr>
            <a:endParaRPr lang="en-US" sz="2000" b="0" i="0" dirty="0">
              <a:solidFill>
                <a:srgbClr val="202020"/>
              </a:solidFill>
              <a:effectLst/>
              <a:latin typeface="Calibre"/>
            </a:endParaRPr>
          </a:p>
          <a:p>
            <a:endParaRPr lang="en-IN" dirty="0"/>
          </a:p>
        </p:txBody>
      </p:sp>
      <p:sp>
        <p:nvSpPr>
          <p:cNvPr id="9" name="TextBox 8">
            <a:extLst>
              <a:ext uri="{FF2B5EF4-FFF2-40B4-BE49-F238E27FC236}">
                <a16:creationId xmlns:a16="http://schemas.microsoft.com/office/drawing/2014/main" id="{23B44522-A07F-5431-32CD-99B2748EDE61}"/>
              </a:ext>
            </a:extLst>
          </p:cNvPr>
          <p:cNvSpPr txBox="1"/>
          <p:nvPr/>
        </p:nvSpPr>
        <p:spPr>
          <a:xfrm>
            <a:off x="1371600" y="559723"/>
            <a:ext cx="8061649" cy="461665"/>
          </a:xfrm>
          <a:prstGeom prst="rect">
            <a:avLst/>
          </a:prstGeom>
          <a:noFill/>
        </p:spPr>
        <p:txBody>
          <a:bodyPr wrap="square">
            <a:spAutoFit/>
          </a:bodyPr>
          <a:lstStyle/>
          <a:p>
            <a:r>
              <a:rPr lang="en-IN" sz="2400" dirty="0">
                <a:solidFill>
                  <a:schemeClr val="bg1"/>
                </a:solidFill>
                <a:latin typeface="Dosis" pitchFamily="2" charset="0"/>
              </a:rPr>
              <a:t>Where Can I Access Cloud Computing?</a:t>
            </a:r>
          </a:p>
        </p:txBody>
      </p:sp>
    </p:spTree>
    <p:extLst>
      <p:ext uri="{BB962C8B-B14F-4D97-AF65-F5344CB8AC3E}">
        <p14:creationId xmlns:p14="http://schemas.microsoft.com/office/powerpoint/2010/main" val="31486110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ubtitle 2">
            <a:extLst>
              <a:ext uri="{FF2B5EF4-FFF2-40B4-BE49-F238E27FC236}">
                <a16:creationId xmlns:a16="http://schemas.microsoft.com/office/drawing/2014/main" id="{0588A53A-30F2-BE01-47D5-6F779C1D157A}"/>
              </a:ext>
            </a:extLst>
          </p:cNvPr>
          <p:cNvSpPr>
            <a:spLocks noGrp="1"/>
          </p:cNvSpPr>
          <p:nvPr>
            <p:ph type="subTitle" idx="1"/>
          </p:nvPr>
        </p:nvSpPr>
        <p:spPr>
          <a:xfrm>
            <a:off x="1735493" y="280340"/>
            <a:ext cx="8493967" cy="447448"/>
          </a:xfrm>
        </p:spPr>
        <p:txBody>
          <a:bodyPr/>
          <a:lstStyle/>
          <a:p>
            <a:r>
              <a:rPr lang="en-US" dirty="0"/>
              <a:t>Cloud Computing: Impact On Business</a:t>
            </a:r>
          </a:p>
        </p:txBody>
      </p:sp>
      <p:pic>
        <p:nvPicPr>
          <p:cNvPr id="2050" name="Picture 2" descr="Cloud Computing">
            <a:extLst>
              <a:ext uri="{FF2B5EF4-FFF2-40B4-BE49-F238E27FC236}">
                <a16:creationId xmlns:a16="http://schemas.microsoft.com/office/drawing/2014/main" id="{C06EF24F-6299-B6E4-405A-6A2E679009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94476" y="1047379"/>
            <a:ext cx="7776000" cy="58386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7940459"/>
      </p:ext>
    </p:extLst>
  </p:cSld>
  <p:clrMapOvr>
    <a:masterClrMapping/>
  </p:clrMapOvr>
</p:sld>
</file>

<file path=ppt/theme/theme1.xml><?xml version="1.0" encoding="utf-8"?>
<a:theme xmlns:a="http://schemas.openxmlformats.org/drawingml/2006/main" name="William template">
  <a:themeElements>
    <a:clrScheme name="Custom 347">
      <a:dk1>
        <a:srgbClr val="222222"/>
      </a:dk1>
      <a:lt1>
        <a:srgbClr val="FFFFFF"/>
      </a:lt1>
      <a:dk2>
        <a:srgbClr val="666666"/>
      </a:dk2>
      <a:lt2>
        <a:srgbClr val="F3F3F3"/>
      </a:lt2>
      <a:accent1>
        <a:srgbClr val="FF8700"/>
      </a:accent1>
      <a:accent2>
        <a:srgbClr val="FFB840"/>
      </a:accent2>
      <a:accent3>
        <a:srgbClr val="333333"/>
      </a:accent3>
      <a:accent4>
        <a:srgbClr val="9B9796"/>
      </a:accent4>
      <a:accent5>
        <a:srgbClr val="C9C3BD"/>
      </a:accent5>
      <a:accent6>
        <a:srgbClr val="96C94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TaxCatchAll xmlns="1670c0fe-6d31-4556-b86f-9e87b6880aec" xsi:nil="true"/>
    <lcf76f155ced4ddcb4097134ff3c332f xmlns="a9454a14-a1be-4dae-96dd-930f17aa1325">
      <Terms xmlns="http://schemas.microsoft.com/office/infopath/2007/PartnerControls"/>
    </lcf76f155ced4ddcb4097134ff3c332f>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A740584D75509F4F816ECA19663AA050" ma:contentTypeVersion="21" ma:contentTypeDescription="Create a new document." ma:contentTypeScope="" ma:versionID="e3b2106606f0f58d248cc9ed6dc57972">
  <xsd:schema xmlns:xsd="http://www.w3.org/2001/XMLSchema" xmlns:xs="http://www.w3.org/2001/XMLSchema" xmlns:p="http://schemas.microsoft.com/office/2006/metadata/properties" xmlns:ns2="a9454a14-a1be-4dae-96dd-930f17aa1325" xmlns:ns3="1670c0fe-6d31-4556-b86f-9e87b6880aec" targetNamespace="http://schemas.microsoft.com/office/2006/metadata/properties" ma:root="true" ma:fieldsID="5f4a41a56bedfab88f55d72c0a16602d" ns2:_="" ns3:_="">
    <xsd:import namespace="a9454a14-a1be-4dae-96dd-930f17aa1325"/>
    <xsd:import namespace="1670c0fe-6d31-4556-b86f-9e87b6880aec"/>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ServiceAutoTags" minOccurs="0"/>
                <xsd:element ref="ns2:MediaServiceGenerationTime" minOccurs="0"/>
                <xsd:element ref="ns2:MediaServiceEventHashCode" minOccurs="0"/>
                <xsd:element ref="ns2:MediaServiceOCR" minOccurs="0"/>
                <xsd:element ref="ns2:MediaLengthInSeconds" minOccurs="0"/>
                <xsd:element ref="ns2:MediaServiceLocation" minOccurs="0"/>
                <xsd:element ref="ns3:SharedWithUsers" minOccurs="0"/>
                <xsd:element ref="ns3:SharedWithDetails" minOccurs="0"/>
                <xsd:element ref="ns3:TaxCatchAll" minOccurs="0"/>
                <xsd:element ref="ns2:lcf76f155ced4ddcb4097134ff3c332f"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9454a14-a1be-4dae-96dd-930f17aa132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LengthInSeconds" ma:index="17" nillable="true" ma:displayName="MediaLengthInSeconds" ma:hidden="true" ma:internalName="MediaLengthInSeconds" ma:readOnly="true">
      <xsd:simpleType>
        <xsd:restriction base="dms:Unknown"/>
      </xsd:simpleType>
    </xsd:element>
    <xsd:element name="MediaServiceLocation" ma:index="18" nillable="true" ma:displayName="Location" ma:internalName="MediaServiceLocation" ma:readOnly="true">
      <xsd:simpleType>
        <xsd:restriction base="dms:Text"/>
      </xsd:simpleType>
    </xsd:element>
    <xsd:element name="lcf76f155ced4ddcb4097134ff3c332f" ma:index="23" nillable="true" ma:taxonomy="true" ma:internalName="lcf76f155ced4ddcb4097134ff3c332f" ma:taxonomyFieldName="MediaServiceImageTags" ma:displayName="Image Tags" ma:readOnly="false" ma:fieldId="{5cf76f15-5ced-4ddc-b409-7134ff3c332f}" ma:taxonomyMulti="true" ma:sspId="381da47b-545a-400e-ad24-c8c0de2ec86d"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4"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70c0fe-6d31-4556-b86f-9e87b6880aec" elementFormDefault="qualified">
    <xsd:import namespace="http://schemas.microsoft.com/office/2006/documentManagement/types"/>
    <xsd:import namespace="http://schemas.microsoft.com/office/infopath/2007/PartnerControls"/>
    <xsd:element name="SharedWithUsers" ma:index="19"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0" nillable="true" ma:displayName="Shared With Details" ma:internalName="SharedWithDetails" ma:readOnly="true">
      <xsd:simpleType>
        <xsd:restriction base="dms:Note">
          <xsd:maxLength value="255"/>
        </xsd:restriction>
      </xsd:simpleType>
    </xsd:element>
    <xsd:element name="TaxCatchAll" ma:index="21" nillable="true" ma:displayName="Taxonomy Catch All Column" ma:hidden="true" ma:list="{2329972f-2dda-4c2e-8a6f-9ce5afca71a0}" ma:internalName="TaxCatchAll" ma:showField="CatchAllData" ma:web="1670c0fe-6d31-4556-b86f-9e87b6880aec">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8699558-B5B6-455C-86BD-74288E81AD5B}">
  <ds:schemaRefs>
    <ds:schemaRef ds:uri="http://schemas.microsoft.com/sharepoint/v3/contenttype/forms"/>
  </ds:schemaRefs>
</ds:datastoreItem>
</file>

<file path=customXml/itemProps2.xml><?xml version="1.0" encoding="utf-8"?>
<ds:datastoreItem xmlns:ds="http://schemas.openxmlformats.org/officeDocument/2006/customXml" ds:itemID="{FACCF8F8-8690-4F51-8CA9-55C019FB232E}">
  <ds:schemaRefs>
    <ds:schemaRef ds:uri="http://schemas.microsoft.com/office/2006/metadata/properties"/>
    <ds:schemaRef ds:uri="http://schemas.microsoft.com/office/infopath/2007/PartnerControls"/>
    <ds:schemaRef ds:uri="1670c0fe-6d31-4556-b86f-9e87b6880aec"/>
    <ds:schemaRef ds:uri="a9454a14-a1be-4dae-96dd-930f17aa1325"/>
  </ds:schemaRefs>
</ds:datastoreItem>
</file>

<file path=customXml/itemProps3.xml><?xml version="1.0" encoding="utf-8"?>
<ds:datastoreItem xmlns:ds="http://schemas.openxmlformats.org/officeDocument/2006/customXml" ds:itemID="{F00248FA-2166-4E16-AB0D-6B73D103B55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9454a14-a1be-4dae-96dd-930f17aa1325"/>
    <ds:schemaRef ds:uri="1670c0fe-6d31-4556-b86f-9e87b6880ae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1600</TotalTime>
  <Words>2254</Words>
  <Application>Microsoft Office PowerPoint</Application>
  <PresentationFormat>Widescreen</PresentationFormat>
  <Paragraphs>261</Paragraphs>
  <Slides>45</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45</vt:i4>
      </vt:variant>
    </vt:vector>
  </HeadingPairs>
  <TitlesOfParts>
    <vt:vector size="54" baseType="lpstr">
      <vt:lpstr>Arial</vt:lpstr>
      <vt:lpstr>Calibre</vt:lpstr>
      <vt:lpstr>Calibri</vt:lpstr>
      <vt:lpstr>Courier New</vt:lpstr>
      <vt:lpstr>Dosis</vt:lpstr>
      <vt:lpstr>Roboto</vt:lpstr>
      <vt:lpstr>Times New Roman</vt:lpstr>
      <vt:lpstr>Wingdings</vt:lpstr>
      <vt:lpstr>William template</vt:lpstr>
      <vt:lpstr>Introduction To Cloud Computing</vt:lpstr>
      <vt:lpstr>Agenda</vt:lpstr>
      <vt:lpstr>Cloud Computing Definition</vt:lpstr>
      <vt:lpstr>What Is Cloud Computing?</vt:lpstr>
      <vt:lpstr>What Is Cloud Computing?</vt:lpstr>
      <vt:lpstr>Why Cloud Computing?</vt:lpstr>
      <vt:lpstr>Why Cloud Computing?</vt:lpstr>
      <vt:lpstr> </vt:lpstr>
      <vt:lpstr>PowerPoint Presentation</vt:lpstr>
      <vt:lpstr>Characteristics Of Cloud Computing</vt:lpstr>
      <vt:lpstr>Characteristics Of Cloud Computing:</vt:lpstr>
      <vt:lpstr>Characteristics Of Cloud Computing:</vt:lpstr>
      <vt:lpstr>Cloud Computing Architecture</vt:lpstr>
      <vt:lpstr>Cloud Computing Architecture</vt:lpstr>
      <vt:lpstr>Cloud Computing Architecture</vt:lpstr>
      <vt:lpstr>Cloud Computing Architecture</vt:lpstr>
      <vt:lpstr>Components Of Cloud Computing Architecture</vt:lpstr>
      <vt:lpstr>Components Of Cloud Computing Architecture</vt:lpstr>
      <vt:lpstr>Components Of Cloud Computing Architecture</vt:lpstr>
      <vt:lpstr>Cloud Computing Architecture</vt:lpstr>
      <vt:lpstr>Types Of Cloud </vt:lpstr>
      <vt:lpstr>Types Of Cloud</vt:lpstr>
      <vt:lpstr>PowerPoint Presentation</vt:lpstr>
      <vt:lpstr>Public Cloud</vt:lpstr>
      <vt:lpstr>Private Cloud</vt:lpstr>
      <vt:lpstr>Hybrid Cloud</vt:lpstr>
      <vt:lpstr>Community Cloud</vt:lpstr>
      <vt:lpstr>Cloud Service Model</vt:lpstr>
      <vt:lpstr>Cloud Service Model</vt:lpstr>
      <vt:lpstr>Cloud Service Model</vt:lpstr>
      <vt:lpstr>1. Software as a Service (SaaS)  </vt:lpstr>
      <vt:lpstr>Characteristics  Of  SaaS </vt:lpstr>
      <vt:lpstr>1. Examples: Software as a Service (SaaS)</vt:lpstr>
      <vt:lpstr>2. Platform as a Service (PaaS)</vt:lpstr>
      <vt:lpstr>Characteristics  Of  PaaS </vt:lpstr>
      <vt:lpstr>Examples: Platform as a Service (PaaS)</vt:lpstr>
      <vt:lpstr>Infrastructure as a Service (IaaS)</vt:lpstr>
      <vt:lpstr>Characteristics of IaaS</vt:lpstr>
      <vt:lpstr>Top IaaS Providers</vt:lpstr>
      <vt:lpstr> What is Cloud Security?</vt:lpstr>
      <vt:lpstr>An Overview Of Cloud Security</vt:lpstr>
      <vt:lpstr>Cloud Applications</vt:lpstr>
      <vt:lpstr>PowerPoint Presentation</vt:lpstr>
      <vt:lpstr>Summary </vt:lpstr>
      <vt:lpstr>THANKS!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Cloud Computing</dc:title>
  <dc:creator>Priyanka Muley</dc:creator>
  <cp:lastModifiedBy>Swapnil Pandey</cp:lastModifiedBy>
  <cp:revision>4</cp:revision>
  <dcterms:created xsi:type="dcterms:W3CDTF">2023-02-17T09:14:32Z</dcterms:created>
  <dcterms:modified xsi:type="dcterms:W3CDTF">2024-01-12T18:38:44Z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0x010100A740584D75509F4F816ECA19663AA050</vt:lpwstr>
  </property>
</Properties>
</file>